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82" r:id="rId3"/>
    <p:sldId id="264" r:id="rId4"/>
    <p:sldId id="302" r:id="rId5"/>
    <p:sldId id="276" r:id="rId6"/>
    <p:sldId id="265" r:id="rId7"/>
    <p:sldId id="270" r:id="rId8"/>
    <p:sldId id="304" r:id="rId9"/>
    <p:sldId id="266" r:id="rId10"/>
    <p:sldId id="286" r:id="rId11"/>
    <p:sldId id="288" r:id="rId12"/>
    <p:sldId id="294" r:id="rId13"/>
    <p:sldId id="283" r:id="rId14"/>
    <p:sldId id="292" r:id="rId15"/>
    <p:sldId id="289" r:id="rId16"/>
    <p:sldId id="290" r:id="rId17"/>
    <p:sldId id="277" r:id="rId18"/>
    <p:sldId id="257" r:id="rId19"/>
    <p:sldId id="293" r:id="rId20"/>
    <p:sldId id="300" r:id="rId21"/>
    <p:sldId id="305" r:id="rId22"/>
    <p:sldId id="278" r:id="rId23"/>
    <p:sldId id="269" r:id="rId24"/>
    <p:sldId id="271" r:id="rId25"/>
    <p:sldId id="275" r:id="rId26"/>
    <p:sldId id="297" r:id="rId27"/>
    <p:sldId id="295" r:id="rId28"/>
    <p:sldId id="296" r:id="rId29"/>
    <p:sldId id="279" r:id="rId30"/>
    <p:sldId id="299" r:id="rId31"/>
    <p:sldId id="280" r:id="rId32"/>
    <p:sldId id="273" r:id="rId33"/>
    <p:sldId id="301" r:id="rId34"/>
    <p:sldId id="281" r:id="rId35"/>
    <p:sldId id="306" r:id="rId36"/>
    <p:sldId id="268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2AA84"/>
    <a:srgbClr val="0424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7CD71-D9DB-40BF-B6AF-0002D494E9DD}" v="131" dt="2025-04-15T04:38:54.087"/>
    <p1510:client id="{D31FD800-5519-4CBD-B48F-1780726ABED0}" v="942" dt="2025-04-16T01:10:55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uby Patterson" userId="5e4f2a4d-4d7e-4526-8ff8-c9f44bf0b6b7" providerId="ADAL" clId="{D31FD800-5519-4CBD-B48F-1780726ABED0}"/>
    <pc:docChg chg="undo custSel addSld delSld modSld sldOrd">
      <pc:chgData name="Charlotte Ruby Patterson" userId="5e4f2a4d-4d7e-4526-8ff8-c9f44bf0b6b7" providerId="ADAL" clId="{D31FD800-5519-4CBD-B48F-1780726ABED0}" dt="2025-04-16T01:11:47.039" v="7844" actId="20577"/>
      <pc:docMkLst>
        <pc:docMk/>
      </pc:docMkLst>
      <pc:sldChg chg="addSp modSp mod">
        <pc:chgData name="Charlotte Ruby Patterson" userId="5e4f2a4d-4d7e-4526-8ff8-c9f44bf0b6b7" providerId="ADAL" clId="{D31FD800-5519-4CBD-B48F-1780726ABED0}" dt="2025-04-15T05:36:12.909" v="2066" actId="1035"/>
        <pc:sldMkLst>
          <pc:docMk/>
          <pc:sldMk cId="3612432494" sldId="256"/>
        </pc:sldMkLst>
        <pc:spChg chg="mod">
          <ac:chgData name="Charlotte Ruby Patterson" userId="5e4f2a4d-4d7e-4526-8ff8-c9f44bf0b6b7" providerId="ADAL" clId="{D31FD800-5519-4CBD-B48F-1780726ABED0}" dt="2025-04-03T01:23:16.264" v="394" actId="20577"/>
          <ac:spMkLst>
            <pc:docMk/>
            <pc:sldMk cId="3612432494" sldId="256"/>
            <ac:spMk id="2" creationId="{D427427A-7DF1-2C46-CFA4-FF7F08F336AC}"/>
          </ac:spMkLst>
        </pc:spChg>
        <pc:spChg chg="add mod">
          <ac:chgData name="Charlotte Ruby Patterson" userId="5e4f2a4d-4d7e-4526-8ff8-c9f44bf0b6b7" providerId="ADAL" clId="{D31FD800-5519-4CBD-B48F-1780726ABED0}" dt="2025-04-15T05:35:42.289" v="2055" actId="1076"/>
          <ac:spMkLst>
            <pc:docMk/>
            <pc:sldMk cId="3612432494" sldId="256"/>
            <ac:spMk id="4" creationId="{4684384B-0AB0-ADF4-C9AB-1F922AD9F4D6}"/>
          </ac:spMkLst>
        </pc:spChg>
        <pc:spChg chg="mod">
          <ac:chgData name="Charlotte Ruby Patterson" userId="5e4f2a4d-4d7e-4526-8ff8-c9f44bf0b6b7" providerId="ADAL" clId="{D31FD800-5519-4CBD-B48F-1780726ABED0}" dt="2025-04-15T04:53:50.306" v="1642" actId="20577"/>
          <ac:spMkLst>
            <pc:docMk/>
            <pc:sldMk cId="3612432494" sldId="256"/>
            <ac:spMk id="14" creationId="{F0A80EAA-E601-E234-3D88-755CD2D836A4}"/>
          </ac:spMkLst>
        </pc:spChg>
        <pc:picChg chg="add mod">
          <ac:chgData name="Charlotte Ruby Patterson" userId="5e4f2a4d-4d7e-4526-8ff8-c9f44bf0b6b7" providerId="ADAL" clId="{D31FD800-5519-4CBD-B48F-1780726ABED0}" dt="2025-04-15T05:36:12.909" v="2066" actId="1035"/>
          <ac:picMkLst>
            <pc:docMk/>
            <pc:sldMk cId="3612432494" sldId="256"/>
            <ac:picMk id="5" creationId="{15697DEA-77F3-67BA-FDFF-36D4795D8089}"/>
          </ac:picMkLst>
        </pc:picChg>
      </pc:sldChg>
      <pc:sldChg chg="add">
        <pc:chgData name="Charlotte Ruby Patterson" userId="5e4f2a4d-4d7e-4526-8ff8-c9f44bf0b6b7" providerId="ADAL" clId="{D31FD800-5519-4CBD-B48F-1780726ABED0}" dt="2025-04-15T23:00:31.323" v="6883"/>
        <pc:sldMkLst>
          <pc:docMk/>
          <pc:sldMk cId="280342551" sldId="257"/>
        </pc:sldMkLst>
      </pc:sldChg>
      <pc:sldChg chg="add del modNotesTx">
        <pc:chgData name="Charlotte Ruby Patterson" userId="5e4f2a4d-4d7e-4526-8ff8-c9f44bf0b6b7" providerId="ADAL" clId="{D31FD800-5519-4CBD-B48F-1780726ABED0}" dt="2025-04-15T06:54:19.651" v="4613" actId="2696"/>
        <pc:sldMkLst>
          <pc:docMk/>
          <pc:sldMk cId="1117058006" sldId="257"/>
        </pc:sldMkLst>
      </pc:sldChg>
      <pc:sldChg chg="addSp delSp modSp new del mod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2155328107" sldId="257"/>
        </pc:sldMkLst>
      </pc:sldChg>
      <pc:sldChg chg="modSp add del mod">
        <pc:chgData name="Charlotte Ruby Patterson" userId="5e4f2a4d-4d7e-4526-8ff8-c9f44bf0b6b7" providerId="ADAL" clId="{D31FD800-5519-4CBD-B48F-1780726ABED0}" dt="2025-04-15T23:00:29.170" v="6882" actId="2696"/>
        <pc:sldMkLst>
          <pc:docMk/>
          <pc:sldMk cId="2712685205" sldId="257"/>
        </pc:sldMkLst>
        <pc:spChg chg="mod">
          <ac:chgData name="Charlotte Ruby Patterson" userId="5e4f2a4d-4d7e-4526-8ff8-c9f44bf0b6b7" providerId="ADAL" clId="{D31FD800-5519-4CBD-B48F-1780726ABED0}" dt="2025-04-15T07:09:09.127" v="5445" actId="20577"/>
          <ac:spMkLst>
            <pc:docMk/>
            <pc:sldMk cId="2712685205" sldId="257"/>
            <ac:spMk id="2" creationId="{69F93DC5-C091-B5D7-7BDF-1E132F8753EA}"/>
          </ac:spMkLst>
        </pc:spChg>
      </pc:sldChg>
      <pc:sldChg chg="addSp new del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437120976" sldId="258"/>
        </pc:sldMkLst>
      </pc:sldChg>
      <pc:sldChg chg="add">
        <pc:chgData name="Charlotte Ruby Patterson" userId="5e4f2a4d-4d7e-4526-8ff8-c9f44bf0b6b7" providerId="ADAL" clId="{D31FD800-5519-4CBD-B48F-1780726ABED0}" dt="2025-04-03T01:27:54.498" v="545"/>
        <pc:sldMkLst>
          <pc:docMk/>
          <pc:sldMk cId="4007922882" sldId="258"/>
        </pc:sldMkLst>
      </pc:sldChg>
      <pc:sldChg chg="addSp modSp new mod">
        <pc:chgData name="Charlotte Ruby Patterson" userId="5e4f2a4d-4d7e-4526-8ff8-c9f44bf0b6b7" providerId="ADAL" clId="{D31FD800-5519-4CBD-B48F-1780726ABED0}" dt="2025-04-03T01:18:21.747" v="276" actId="1076"/>
        <pc:sldMkLst>
          <pc:docMk/>
          <pc:sldMk cId="2889341016" sldId="259"/>
        </pc:sldMkLst>
      </pc:sldChg>
      <pc:sldChg chg="modSp new mod ord">
        <pc:chgData name="Charlotte Ruby Patterson" userId="5e4f2a4d-4d7e-4526-8ff8-c9f44bf0b6b7" providerId="ADAL" clId="{D31FD800-5519-4CBD-B48F-1780726ABED0}" dt="2025-04-15T07:27:59.913" v="6609"/>
        <pc:sldMkLst>
          <pc:docMk/>
          <pc:sldMk cId="2641799269" sldId="260"/>
        </pc:sldMkLst>
        <pc:spChg chg="mod">
          <ac:chgData name="Charlotte Ruby Patterson" userId="5e4f2a4d-4d7e-4526-8ff8-c9f44bf0b6b7" providerId="ADAL" clId="{D31FD800-5519-4CBD-B48F-1780726ABED0}" dt="2025-04-03T01:14:43.825" v="200" actId="20577"/>
          <ac:spMkLst>
            <pc:docMk/>
            <pc:sldMk cId="2641799269" sldId="260"/>
            <ac:spMk id="2" creationId="{E416B7F0-CEB3-F66C-96ED-ABBD9330E3DC}"/>
          </ac:spMkLst>
        </pc:spChg>
        <pc:spChg chg="mod">
          <ac:chgData name="Charlotte Ruby Patterson" userId="5e4f2a4d-4d7e-4526-8ff8-c9f44bf0b6b7" providerId="ADAL" clId="{D31FD800-5519-4CBD-B48F-1780726ABED0}" dt="2025-04-03T01:18:06.249" v="274" actId="20577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3016005132" sldId="261"/>
        </pc:sldMkLst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1661170178" sldId="262"/>
        </pc:sldMkLst>
      </pc:sldChg>
      <pc:sldChg chg="addSp delSp modSp new mod ord">
        <pc:chgData name="Charlotte Ruby Patterson" userId="5e4f2a4d-4d7e-4526-8ff8-c9f44bf0b6b7" providerId="ADAL" clId="{D31FD800-5519-4CBD-B48F-1780726ABED0}" dt="2025-04-03T01:49:39.648" v="972" actId="20577"/>
        <pc:sldMkLst>
          <pc:docMk/>
          <pc:sldMk cId="1253255337" sldId="263"/>
        </pc:sldMkLst>
      </pc:sldChg>
      <pc:sldChg chg="addSp delSp modSp new mod modAnim">
        <pc:chgData name="Charlotte Ruby Patterson" userId="5e4f2a4d-4d7e-4526-8ff8-c9f44bf0b6b7" providerId="ADAL" clId="{D31FD800-5519-4CBD-B48F-1780726ABED0}" dt="2025-04-15T05:00:56.753" v="1702" actId="1076"/>
        <pc:sldMkLst>
          <pc:docMk/>
          <pc:sldMk cId="331342616" sldId="264"/>
        </pc:sldMkLst>
        <pc:spChg chg="mod">
          <ac:chgData name="Charlotte Ruby Patterson" userId="5e4f2a4d-4d7e-4526-8ff8-c9f44bf0b6b7" providerId="ADAL" clId="{D31FD800-5519-4CBD-B48F-1780726ABED0}" dt="2025-04-03T01:24:01.248" v="490" actId="20577"/>
          <ac:spMkLst>
            <pc:docMk/>
            <pc:sldMk cId="331342616" sldId="264"/>
            <ac:spMk id="2" creationId="{AAC8C758-1F79-2CCB-72B2-FC746025B3B9}"/>
          </ac:spMkLst>
        </pc:spChg>
        <pc:picChg chg="add mod modCrop">
          <ac:chgData name="Charlotte Ruby Patterson" userId="5e4f2a4d-4d7e-4526-8ff8-c9f44bf0b6b7" providerId="ADAL" clId="{D31FD800-5519-4CBD-B48F-1780726ABED0}" dt="2025-04-15T04:57:53.386" v="1663" actId="1076"/>
          <ac:picMkLst>
            <pc:docMk/>
            <pc:sldMk cId="331342616" sldId="264"/>
            <ac:picMk id="5" creationId="{66C23EC4-E8F3-96C9-586A-6DFA355DA1F8}"/>
          </ac:picMkLst>
        </pc:picChg>
        <pc:picChg chg="add mod">
          <ac:chgData name="Charlotte Ruby Patterson" userId="5e4f2a4d-4d7e-4526-8ff8-c9f44bf0b6b7" providerId="ADAL" clId="{D31FD800-5519-4CBD-B48F-1780726ABED0}" dt="2025-04-15T00:39:12.306" v="1597" actId="1076"/>
          <ac:picMkLst>
            <pc:docMk/>
            <pc:sldMk cId="331342616" sldId="264"/>
            <ac:picMk id="6" creationId="{064DCADF-2770-9359-A949-C05A10927C55}"/>
          </ac:picMkLst>
        </pc:picChg>
        <pc:picChg chg="add mod">
          <ac:chgData name="Charlotte Ruby Patterson" userId="5e4f2a4d-4d7e-4526-8ff8-c9f44bf0b6b7" providerId="ADAL" clId="{D31FD800-5519-4CBD-B48F-1780726ABED0}" dt="2025-04-15T04:57:29.676" v="1656" actId="29295"/>
          <ac:picMkLst>
            <pc:docMk/>
            <pc:sldMk cId="331342616" sldId="264"/>
            <ac:picMk id="8" creationId="{FEA6C681-2672-8A2B-5EF8-BB27A2CDB5EF}"/>
          </ac:picMkLst>
        </pc:picChg>
        <pc:picChg chg="add mod">
          <ac:chgData name="Charlotte Ruby Patterson" userId="5e4f2a4d-4d7e-4526-8ff8-c9f44bf0b6b7" providerId="ADAL" clId="{D31FD800-5519-4CBD-B48F-1780726ABED0}" dt="2025-04-15T04:57:42.865" v="1657"/>
          <ac:picMkLst>
            <pc:docMk/>
            <pc:sldMk cId="331342616" sldId="264"/>
            <ac:picMk id="9" creationId="{DB94F97A-4259-9044-EC65-30BB999EC190}"/>
          </ac:picMkLst>
        </pc:picChg>
        <pc:picChg chg="add mod">
          <ac:chgData name="Charlotte Ruby Patterson" userId="5e4f2a4d-4d7e-4526-8ff8-c9f44bf0b6b7" providerId="ADAL" clId="{D31FD800-5519-4CBD-B48F-1780726ABED0}" dt="2025-04-15T04:58:04.087" v="1667" actId="14100"/>
          <ac:picMkLst>
            <pc:docMk/>
            <pc:sldMk cId="331342616" sldId="264"/>
            <ac:picMk id="10" creationId="{AB02B294-6A85-4A51-B9E5-54A969FD4BAD}"/>
          </ac:picMkLst>
        </pc:picChg>
        <pc:picChg chg="add mod">
          <ac:chgData name="Charlotte Ruby Patterson" userId="5e4f2a4d-4d7e-4526-8ff8-c9f44bf0b6b7" providerId="ADAL" clId="{D31FD800-5519-4CBD-B48F-1780726ABED0}" dt="2025-04-15T04:58:32.157" v="1676" actId="1076"/>
          <ac:picMkLst>
            <pc:docMk/>
            <pc:sldMk cId="331342616" sldId="264"/>
            <ac:picMk id="11" creationId="{47AA4F26-9F54-8228-5CB5-167CB07CA6CB}"/>
          </ac:picMkLst>
        </pc:picChg>
        <pc:picChg chg="add mod">
          <ac:chgData name="Charlotte Ruby Patterson" userId="5e4f2a4d-4d7e-4526-8ff8-c9f44bf0b6b7" providerId="ADAL" clId="{D31FD800-5519-4CBD-B48F-1780726ABED0}" dt="2025-04-15T04:59:25.399" v="1689" actId="1076"/>
          <ac:picMkLst>
            <pc:docMk/>
            <pc:sldMk cId="331342616" sldId="264"/>
            <ac:picMk id="12" creationId="{E2D47A12-F1E0-7DB9-EB07-EF2EA463D32E}"/>
          </ac:picMkLst>
        </pc:picChg>
        <pc:picChg chg="add mod">
          <ac:chgData name="Charlotte Ruby Patterson" userId="5e4f2a4d-4d7e-4526-8ff8-c9f44bf0b6b7" providerId="ADAL" clId="{D31FD800-5519-4CBD-B48F-1780726ABED0}" dt="2025-04-15T05:00:13.248" v="1694" actId="1076"/>
          <ac:picMkLst>
            <pc:docMk/>
            <pc:sldMk cId="331342616" sldId="264"/>
            <ac:picMk id="14" creationId="{A516FBA3-81CB-FD58-17CD-B263279C8513}"/>
          </ac:picMkLst>
        </pc:picChg>
        <pc:picChg chg="add mod">
          <ac:chgData name="Charlotte Ruby Patterson" userId="5e4f2a4d-4d7e-4526-8ff8-c9f44bf0b6b7" providerId="ADAL" clId="{D31FD800-5519-4CBD-B48F-1780726ABED0}" dt="2025-04-15T05:00:56.753" v="1702" actId="1076"/>
          <ac:picMkLst>
            <pc:docMk/>
            <pc:sldMk cId="331342616" sldId="264"/>
            <ac:picMk id="16" creationId="{DD07D99A-97AC-32AC-7821-D2C5D597C4B2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22:55:15.358" v="6680" actId="20577"/>
        <pc:sldMkLst>
          <pc:docMk/>
          <pc:sldMk cId="1371601781" sldId="265"/>
        </pc:sldMkLst>
        <pc:spChg chg="mod">
          <ac:chgData name="Charlotte Ruby Patterson" userId="5e4f2a4d-4d7e-4526-8ff8-c9f44bf0b6b7" providerId="ADAL" clId="{D31FD800-5519-4CBD-B48F-1780726ABED0}" dt="2025-04-03T01:24:37.647" v="522" actId="20577"/>
          <ac:spMkLst>
            <pc:docMk/>
            <pc:sldMk cId="1371601781" sldId="265"/>
            <ac:spMk id="2" creationId="{D808B9B5-8D56-7E22-DC7D-3588E8A95DAD}"/>
          </ac:spMkLst>
        </pc:spChg>
        <pc:spChg chg="mod">
          <ac:chgData name="Charlotte Ruby Patterson" userId="5e4f2a4d-4d7e-4526-8ff8-c9f44bf0b6b7" providerId="ADAL" clId="{D31FD800-5519-4CBD-B48F-1780726ABED0}" dt="2025-04-15T22:55:15.358" v="6680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addSp delSp modSp add mod delAnim modAnim modNotesTx">
        <pc:chgData name="Charlotte Ruby Patterson" userId="5e4f2a4d-4d7e-4526-8ff8-c9f44bf0b6b7" providerId="ADAL" clId="{D31FD800-5519-4CBD-B48F-1780726ABED0}" dt="2025-04-15T07:25:33.899" v="6521" actId="20577"/>
        <pc:sldMkLst>
          <pc:docMk/>
          <pc:sldMk cId="65016677" sldId="266"/>
        </pc:sldMkLst>
        <pc:spChg chg="mod">
          <ac:chgData name="Charlotte Ruby Patterson" userId="5e4f2a4d-4d7e-4526-8ff8-c9f44bf0b6b7" providerId="ADAL" clId="{D31FD800-5519-4CBD-B48F-1780726ABED0}" dt="2025-04-15T05:42:26.585" v="2190" actId="1036"/>
          <ac:spMkLst>
            <pc:docMk/>
            <pc:sldMk cId="65016677" sldId="266"/>
            <ac:spMk id="2" creationId="{1B790A4D-50FF-1253-1551-5BCB378406D2}"/>
          </ac:spMkLst>
        </pc:spChg>
        <pc:spChg chg="mod">
          <ac:chgData name="Charlotte Ruby Patterson" userId="5e4f2a4d-4d7e-4526-8ff8-c9f44bf0b6b7" providerId="ADAL" clId="{D31FD800-5519-4CBD-B48F-1780726ABED0}" dt="2025-04-15T05:44:11.217" v="2208" actId="1076"/>
          <ac:spMkLst>
            <pc:docMk/>
            <pc:sldMk cId="65016677" sldId="266"/>
            <ac:spMk id="3" creationId="{5E7BF1BB-BDB8-1E26-D07D-3A357E6C46BE}"/>
          </ac:spMkLst>
        </pc:spChg>
        <pc:spChg chg="add del mod">
          <ac:chgData name="Charlotte Ruby Patterson" userId="5e4f2a4d-4d7e-4526-8ff8-c9f44bf0b6b7" providerId="ADAL" clId="{D31FD800-5519-4CBD-B48F-1780726ABED0}" dt="2025-04-15T06:04:13.747" v="2740" actId="478"/>
          <ac:spMkLst>
            <pc:docMk/>
            <pc:sldMk cId="65016677" sldId="266"/>
            <ac:spMk id="8" creationId="{043F44BF-8470-FADC-B664-39CC8779A6D9}"/>
          </ac:spMkLst>
        </pc:spChg>
        <pc:spChg chg="add mod">
          <ac:chgData name="Charlotte Ruby Patterson" userId="5e4f2a4d-4d7e-4526-8ff8-c9f44bf0b6b7" providerId="ADAL" clId="{D31FD800-5519-4CBD-B48F-1780726ABED0}" dt="2025-04-15T05:50:45.888" v="2324" actId="1582"/>
          <ac:spMkLst>
            <pc:docMk/>
            <pc:sldMk cId="65016677" sldId="266"/>
            <ac:spMk id="10" creationId="{17CBDFD2-B823-78D5-CFB8-A5BD8E000B5C}"/>
          </ac:spMkLst>
        </pc:spChg>
        <pc:spChg chg="add mod">
          <ac:chgData name="Charlotte Ruby Patterson" userId="5e4f2a4d-4d7e-4526-8ff8-c9f44bf0b6b7" providerId="ADAL" clId="{D31FD800-5519-4CBD-B48F-1780726ABED0}" dt="2025-04-15T07:25:33.899" v="6521" actId="20577"/>
          <ac:spMkLst>
            <pc:docMk/>
            <pc:sldMk cId="65016677" sldId="266"/>
            <ac:spMk id="15" creationId="{26B85BEB-64DA-B51D-DBD5-98ED7C3CF586}"/>
          </ac:spMkLst>
        </pc:spChg>
        <pc:picChg chg="add mod">
          <ac:chgData name="Charlotte Ruby Patterson" userId="5e4f2a4d-4d7e-4526-8ff8-c9f44bf0b6b7" providerId="ADAL" clId="{D31FD800-5519-4CBD-B48F-1780726ABED0}" dt="2025-04-15T05:49:58.060" v="2303" actId="1076"/>
          <ac:picMkLst>
            <pc:docMk/>
            <pc:sldMk cId="65016677" sldId="266"/>
            <ac:picMk id="7" creationId="{6E0AE89A-723B-9B05-CC57-0F18ECF06487}"/>
          </ac:picMkLst>
        </pc:picChg>
        <pc:picChg chg="add del mod">
          <ac:chgData name="Charlotte Ruby Patterson" userId="5e4f2a4d-4d7e-4526-8ff8-c9f44bf0b6b7" providerId="ADAL" clId="{D31FD800-5519-4CBD-B48F-1780726ABED0}" dt="2025-04-15T05:49:52.384" v="2300" actId="478"/>
          <ac:picMkLst>
            <pc:docMk/>
            <pc:sldMk cId="65016677" sldId="266"/>
            <ac:picMk id="9" creationId="{FD154A5E-EE29-2386-3FC4-A8E3E99D606F}"/>
          </ac:picMkLst>
        </pc:picChg>
        <pc:picChg chg="add mod">
          <ac:chgData name="Charlotte Ruby Patterson" userId="5e4f2a4d-4d7e-4526-8ff8-c9f44bf0b6b7" providerId="ADAL" clId="{D31FD800-5519-4CBD-B48F-1780726ABED0}" dt="2025-04-15T05:51:36.258" v="2327" actId="1076"/>
          <ac:picMkLst>
            <pc:docMk/>
            <pc:sldMk cId="65016677" sldId="266"/>
            <ac:picMk id="12" creationId="{A008FE06-605D-DC49-2DCB-84D02E69D441}"/>
          </ac:picMkLst>
        </pc:picChg>
        <pc:picChg chg="add mod">
          <ac:chgData name="Charlotte Ruby Patterson" userId="5e4f2a4d-4d7e-4526-8ff8-c9f44bf0b6b7" providerId="ADAL" clId="{D31FD800-5519-4CBD-B48F-1780726ABED0}" dt="2025-04-15T05:53:02.844" v="2332" actId="1076"/>
          <ac:picMkLst>
            <pc:docMk/>
            <pc:sldMk cId="65016677" sldId="266"/>
            <ac:picMk id="14" creationId="{69777C44-B234-4F6A-AB09-860581A8CBF3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7:18:28.884" v="6287" actId="47"/>
        <pc:sldMkLst>
          <pc:docMk/>
          <pc:sldMk cId="1153821141" sldId="267"/>
        </pc:sldMkLst>
      </pc:sldChg>
      <pc:sldChg chg="addSp modSp new mod">
        <pc:chgData name="Charlotte Ruby Patterson" userId="5e4f2a4d-4d7e-4526-8ff8-c9f44bf0b6b7" providerId="ADAL" clId="{D31FD800-5519-4CBD-B48F-1780726ABED0}" dt="2025-04-15T23:03:25.250" v="7094" actId="1076"/>
        <pc:sldMkLst>
          <pc:docMk/>
          <pc:sldMk cId="1197906918" sldId="268"/>
        </pc:sldMkLst>
        <pc:spChg chg="mod">
          <ac:chgData name="Charlotte Ruby Patterson" userId="5e4f2a4d-4d7e-4526-8ff8-c9f44bf0b6b7" providerId="ADAL" clId="{D31FD800-5519-4CBD-B48F-1780726ABED0}" dt="2025-04-15T07:19:09.975" v="6311" actId="20577"/>
          <ac:spMkLst>
            <pc:docMk/>
            <pc:sldMk cId="1197906918" sldId="268"/>
            <ac:spMk id="2" creationId="{8FA8327A-C216-F68F-055E-2696CEEFA144}"/>
          </ac:spMkLst>
        </pc:spChg>
        <pc:spChg chg="mod">
          <ac:chgData name="Charlotte Ruby Patterson" userId="5e4f2a4d-4d7e-4526-8ff8-c9f44bf0b6b7" providerId="ADAL" clId="{D31FD800-5519-4CBD-B48F-1780726ABED0}" dt="2025-04-15T23:03:14.681" v="7093" actId="20577"/>
          <ac:spMkLst>
            <pc:docMk/>
            <pc:sldMk cId="1197906918" sldId="268"/>
            <ac:spMk id="3" creationId="{EFB0CA68-2DD8-3082-79DF-DA6016D1CBDE}"/>
          </ac:spMkLst>
        </pc:spChg>
        <pc:spChg chg="add mod">
          <ac:chgData name="Charlotte Ruby Patterson" userId="5e4f2a4d-4d7e-4526-8ff8-c9f44bf0b6b7" providerId="ADAL" clId="{D31FD800-5519-4CBD-B48F-1780726ABED0}" dt="2025-04-15T23:03:25.250" v="7094" actId="1076"/>
          <ac:spMkLst>
            <pc:docMk/>
            <pc:sldMk cId="1197906918" sldId="268"/>
            <ac:spMk id="8" creationId="{530CCEF8-6F00-D4D4-D066-0BB5DFA98670}"/>
          </ac:spMkLst>
        </pc:spChg>
      </pc:sldChg>
      <pc:sldChg chg="add del">
        <pc:chgData name="Charlotte Ruby Patterson" userId="5e4f2a4d-4d7e-4526-8ff8-c9f44bf0b6b7" providerId="ADAL" clId="{D31FD800-5519-4CBD-B48F-1780726ABED0}" dt="2025-04-15T06:44:03.962" v="4527" actId="2696"/>
        <pc:sldMkLst>
          <pc:docMk/>
          <pc:sldMk cId="1311842594" sldId="269"/>
        </pc:sldMkLst>
      </pc:sldChg>
      <pc:sldChg chg="addSp delSp modSp new del mod ord">
        <pc:chgData name="Charlotte Ruby Patterson" userId="5e4f2a4d-4d7e-4526-8ff8-c9f44bf0b6b7" providerId="ADAL" clId="{D31FD800-5519-4CBD-B48F-1780726ABED0}" dt="2025-04-15T06:30:34.994" v="4343" actId="2696"/>
        <pc:sldMkLst>
          <pc:docMk/>
          <pc:sldMk cId="1685990104" sldId="269"/>
        </pc:sldMkLst>
        <pc:spChg chg="mod">
          <ac:chgData name="Charlotte Ruby Patterson" userId="5e4f2a4d-4d7e-4526-8ff8-c9f44bf0b6b7" providerId="ADAL" clId="{D31FD800-5519-4CBD-B48F-1780726ABED0}" dt="2025-04-15T00:23:33.396" v="1331" actId="20577"/>
          <ac:spMkLst>
            <pc:docMk/>
            <pc:sldMk cId="1685990104" sldId="269"/>
            <ac:spMk id="3" creationId="{4E532C00-C1ED-5786-8984-240EDACC7423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6:48:02.716" v="4609" actId="6549"/>
        <pc:sldMkLst>
          <pc:docMk/>
          <pc:sldMk cId="2480066747" sldId="269"/>
        </pc:sldMkLst>
        <pc:spChg chg="mod">
          <ac:chgData name="Charlotte Ruby Patterson" userId="5e4f2a4d-4d7e-4526-8ff8-c9f44bf0b6b7" providerId="ADAL" clId="{D31FD800-5519-4CBD-B48F-1780726ABED0}" dt="2025-04-15T06:48:02.716" v="4609" actId="6549"/>
          <ac:spMkLst>
            <pc:docMk/>
            <pc:sldMk cId="2480066747" sldId="269"/>
            <ac:spMk id="3" creationId="{4E532C00-C1ED-5786-8984-240EDACC7423}"/>
          </ac:spMkLst>
        </pc:spChg>
      </pc:sldChg>
      <pc:sldChg chg="addSp modSp add mod modAnim">
        <pc:chgData name="Charlotte Ruby Patterson" userId="5e4f2a4d-4d7e-4526-8ff8-c9f44bf0b6b7" providerId="ADAL" clId="{D31FD800-5519-4CBD-B48F-1780726ABED0}" dt="2025-04-15T23:03:33.384" v="7096"/>
        <pc:sldMkLst>
          <pc:docMk/>
          <pc:sldMk cId="2193096466" sldId="270"/>
        </pc:sldMkLst>
        <pc:spChg chg="mod">
          <ac:chgData name="Charlotte Ruby Patterson" userId="5e4f2a4d-4d7e-4526-8ff8-c9f44bf0b6b7" providerId="ADAL" clId="{D31FD800-5519-4CBD-B48F-1780726ABED0}" dt="2025-04-13T23:52:39.970" v="1017" actId="20577"/>
          <ac:spMkLst>
            <pc:docMk/>
            <pc:sldMk cId="2193096466" sldId="270"/>
            <ac:spMk id="2" creationId="{E473AC52-D523-8E5D-791D-C16FB87EED2F}"/>
          </ac:spMkLst>
        </pc:spChg>
        <pc:spChg chg="mod">
          <ac:chgData name="Charlotte Ruby Patterson" userId="5e4f2a4d-4d7e-4526-8ff8-c9f44bf0b6b7" providerId="ADAL" clId="{D31FD800-5519-4CBD-B48F-1780726ABED0}" dt="2025-04-15T07:08:27.272" v="5422" actId="1076"/>
          <ac:spMkLst>
            <pc:docMk/>
            <pc:sldMk cId="2193096466" sldId="270"/>
            <ac:spMk id="3" creationId="{FE359941-A03B-A00C-51E3-45C0C7F4411B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9" creationId="{7225E367-28FE-D68C-8121-5749422AFF72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10" creationId="{0220DAEA-0028-CBC1-930D-FD27737A975B}"/>
          </ac:spMkLst>
        </pc:spChg>
        <pc:picChg chg="add mod">
          <ac:chgData name="Charlotte Ruby Patterson" userId="5e4f2a4d-4d7e-4526-8ff8-c9f44bf0b6b7" providerId="ADAL" clId="{D31FD800-5519-4CBD-B48F-1780726ABED0}" dt="2025-04-15T07:08:32.472" v="5428" actId="1035"/>
          <ac:picMkLst>
            <pc:docMk/>
            <pc:sldMk cId="2193096466" sldId="270"/>
            <ac:picMk id="4" creationId="{A1362F21-E322-8DCD-C83E-7FDAC13B35DD}"/>
          </ac:picMkLst>
        </pc:picChg>
        <pc:picChg chg="add mod">
          <ac:chgData name="Charlotte Ruby Patterson" userId="5e4f2a4d-4d7e-4526-8ff8-c9f44bf0b6b7" providerId="ADAL" clId="{D31FD800-5519-4CBD-B48F-1780726ABED0}" dt="2025-04-15T07:08:37.372" v="5429" actId="1076"/>
          <ac:picMkLst>
            <pc:docMk/>
            <pc:sldMk cId="2193096466" sldId="270"/>
            <ac:picMk id="8" creationId="{274E3432-3A00-5F18-7577-A2AD60B668F8}"/>
          </ac:picMkLst>
        </pc:picChg>
      </pc:sldChg>
      <pc:sldChg chg="add del">
        <pc:chgData name="Charlotte Ruby Patterson" userId="5e4f2a4d-4d7e-4526-8ff8-c9f44bf0b6b7" providerId="ADAL" clId="{D31FD800-5519-4CBD-B48F-1780726ABED0}" dt="2025-04-13T23:52:29.616" v="974" actId="47"/>
        <pc:sldMkLst>
          <pc:docMk/>
          <pc:sldMk cId="2839118646" sldId="270"/>
        </pc:sldMkLst>
      </pc:sldChg>
      <pc:sldChg chg="modSp add mod">
        <pc:chgData name="Charlotte Ruby Patterson" userId="5e4f2a4d-4d7e-4526-8ff8-c9f44bf0b6b7" providerId="ADAL" clId="{D31FD800-5519-4CBD-B48F-1780726ABED0}" dt="2025-04-15T07:17:26.218" v="6280" actId="20577"/>
        <pc:sldMkLst>
          <pc:docMk/>
          <pc:sldMk cId="2087227611" sldId="271"/>
        </pc:sldMkLst>
        <pc:spChg chg="mod">
          <ac:chgData name="Charlotte Ruby Patterson" userId="5e4f2a4d-4d7e-4526-8ff8-c9f44bf0b6b7" providerId="ADAL" clId="{D31FD800-5519-4CBD-B48F-1780726ABED0}" dt="2025-04-15T07:17:26.218" v="6280" actId="20577"/>
          <ac:spMkLst>
            <pc:docMk/>
            <pc:sldMk cId="2087227611" sldId="271"/>
            <ac:spMk id="3" creationId="{7E292CCB-5FF2-C47C-E60C-5D7C11F55E5E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5:22.703" v="6178" actId="2696"/>
        <pc:sldMkLst>
          <pc:docMk/>
          <pc:sldMk cId="3456446542" sldId="271"/>
        </pc:sldMkLst>
        <pc:spChg chg="mod">
          <ac:chgData name="Charlotte Ruby Patterson" userId="5e4f2a4d-4d7e-4526-8ff8-c9f44bf0b6b7" providerId="ADAL" clId="{D31FD800-5519-4CBD-B48F-1780726ABED0}" dt="2025-04-15T00:24:30.311" v="1496" actId="20577"/>
          <ac:spMkLst>
            <pc:docMk/>
            <pc:sldMk cId="3456446542" sldId="271"/>
            <ac:spMk id="2" creationId="{6CBB011B-911A-229A-2735-7289E4E6F899}"/>
          </ac:spMkLst>
        </pc:spChg>
        <pc:spChg chg="mod">
          <ac:chgData name="Charlotte Ruby Patterson" userId="5e4f2a4d-4d7e-4526-8ff8-c9f44bf0b6b7" providerId="ADAL" clId="{D31FD800-5519-4CBD-B48F-1780726ABED0}" dt="2025-04-15T00:26:25.626" v="1595" actId="20577"/>
          <ac:spMkLst>
            <pc:docMk/>
            <pc:sldMk cId="3456446542" sldId="271"/>
            <ac:spMk id="3" creationId="{7E292CCB-5FF2-C47C-E60C-5D7C11F55E5E}"/>
          </ac:spMkLst>
        </pc:spChg>
      </pc:sldChg>
      <pc:sldChg chg="ord">
        <pc:chgData name="Charlotte Ruby Patterson" userId="5e4f2a4d-4d7e-4526-8ff8-c9f44bf0b6b7" providerId="ADAL" clId="{D31FD800-5519-4CBD-B48F-1780726ABED0}" dt="2025-04-15T07:18:19.818" v="6286"/>
        <pc:sldMkLst>
          <pc:docMk/>
          <pc:sldMk cId="3238544389" sldId="273"/>
        </pc:sldMkLst>
      </pc:sldChg>
      <pc:sldChg chg="add ord">
        <pc:chgData name="Charlotte Ruby Patterson" userId="5e4f2a4d-4d7e-4526-8ff8-c9f44bf0b6b7" providerId="ADAL" clId="{D31FD800-5519-4CBD-B48F-1780726ABED0}" dt="2025-04-15T23:25:09.430" v="7305"/>
        <pc:sldMkLst>
          <pc:docMk/>
          <pc:sldMk cId="3116362063" sldId="275"/>
        </pc:sldMkLst>
      </pc:sldChg>
      <pc:sldChg chg="del">
        <pc:chgData name="Charlotte Ruby Patterson" userId="5e4f2a4d-4d7e-4526-8ff8-c9f44bf0b6b7" providerId="ADAL" clId="{D31FD800-5519-4CBD-B48F-1780726ABED0}" dt="2025-04-15T06:53:46.341" v="4611" actId="2696"/>
        <pc:sldMkLst>
          <pc:docMk/>
          <pc:sldMk cId="3969880006" sldId="275"/>
        </pc:sldMkLst>
      </pc:sldChg>
      <pc:sldChg chg="addSp delSp modSp mod modNotesTx">
        <pc:chgData name="Charlotte Ruby Patterson" userId="5e4f2a4d-4d7e-4526-8ff8-c9f44bf0b6b7" providerId="ADAL" clId="{D31FD800-5519-4CBD-B48F-1780726ABED0}" dt="2025-04-15T07:12:09.687" v="5695" actId="1076"/>
        <pc:sldMkLst>
          <pc:docMk/>
          <pc:sldMk cId="3096656171" sldId="277"/>
        </pc:sldMkLst>
        <pc:spChg chg="mod">
          <ac:chgData name="Charlotte Ruby Patterson" userId="5e4f2a4d-4d7e-4526-8ff8-c9f44bf0b6b7" providerId="ADAL" clId="{D31FD800-5519-4CBD-B48F-1780726ABED0}" dt="2025-04-15T06:22:17.169" v="3751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Charlotte Ruby Patterson" userId="5e4f2a4d-4d7e-4526-8ff8-c9f44bf0b6b7" providerId="ADAL" clId="{D31FD800-5519-4CBD-B48F-1780726ABED0}" dt="2025-04-15T06:22:43.537" v="3771" actId="20577"/>
          <ac:spMkLst>
            <pc:docMk/>
            <pc:sldMk cId="3096656171" sldId="277"/>
            <ac:spMk id="3" creationId="{8FEEAB43-DF47-5B9B-A9FA-889387034658}"/>
          </ac:spMkLst>
        </pc:spChg>
        <pc:spChg chg="mod">
          <ac:chgData name="Charlotte Ruby Patterson" userId="5e4f2a4d-4d7e-4526-8ff8-c9f44bf0b6b7" providerId="ADAL" clId="{D31FD800-5519-4CBD-B48F-1780726ABED0}" dt="2025-04-15T07:12:09.687" v="5695" actId="1076"/>
          <ac:spMkLst>
            <pc:docMk/>
            <pc:sldMk cId="3096656171" sldId="277"/>
            <ac:spMk id="4" creationId="{62B71929-189E-1699-DB71-384B3C13EC4B}"/>
          </ac:spMkLst>
        </pc:spChg>
        <pc:spChg chg="del mod">
          <ac:chgData name="Charlotte Ruby Patterson" userId="5e4f2a4d-4d7e-4526-8ff8-c9f44bf0b6b7" providerId="ADAL" clId="{D31FD800-5519-4CBD-B48F-1780726ABED0}" dt="2025-04-15T06:16:33.206" v="3499" actId="478"/>
          <ac:spMkLst>
            <pc:docMk/>
            <pc:sldMk cId="3096656171" sldId="277"/>
            <ac:spMk id="7" creationId="{580C68F8-769D-70E6-B94B-5142D73B7AC4}"/>
          </ac:spMkLst>
        </pc:spChg>
        <pc:spChg chg="add mod">
          <ac:chgData name="Charlotte Ruby Patterson" userId="5e4f2a4d-4d7e-4526-8ff8-c9f44bf0b6b7" providerId="ADAL" clId="{D31FD800-5519-4CBD-B48F-1780726ABED0}" dt="2025-04-15T07:12:07.520" v="5693" actId="14100"/>
          <ac:spMkLst>
            <pc:docMk/>
            <pc:sldMk cId="3096656171" sldId="277"/>
            <ac:spMk id="14" creationId="{FF4DDE47-BAE7-B898-14CD-19830C6E5F97}"/>
          </ac:spMkLst>
        </pc:spChg>
        <pc:picChg chg="add del mod">
          <ac:chgData name="Charlotte Ruby Patterson" userId="5e4f2a4d-4d7e-4526-8ff8-c9f44bf0b6b7" providerId="ADAL" clId="{D31FD800-5519-4CBD-B48F-1780726ABED0}" dt="2025-04-15T06:23:42.398" v="3847" actId="478"/>
          <ac:picMkLst>
            <pc:docMk/>
            <pc:sldMk cId="3096656171" sldId="277"/>
            <ac:picMk id="9" creationId="{FDD84248-FD42-0807-4E7F-AE9884AA0802}"/>
          </ac:picMkLst>
        </pc:picChg>
        <pc:picChg chg="add mod">
          <ac:chgData name="Charlotte Ruby Patterson" userId="5e4f2a4d-4d7e-4526-8ff8-c9f44bf0b6b7" providerId="ADAL" clId="{D31FD800-5519-4CBD-B48F-1780726ABED0}" dt="2025-04-15T06:23:44.415" v="3849" actId="1076"/>
          <ac:picMkLst>
            <pc:docMk/>
            <pc:sldMk cId="3096656171" sldId="277"/>
            <ac:picMk id="11" creationId="{FCC0750F-AE16-D1AD-D706-D3DA6C24A8B9}"/>
          </ac:picMkLst>
        </pc:picChg>
        <pc:picChg chg="add mod">
          <ac:chgData name="Charlotte Ruby Patterson" userId="5e4f2a4d-4d7e-4526-8ff8-c9f44bf0b6b7" providerId="ADAL" clId="{D31FD800-5519-4CBD-B48F-1780726ABED0}" dt="2025-04-15T06:24:01.891" v="3855" actId="1076"/>
          <ac:picMkLst>
            <pc:docMk/>
            <pc:sldMk cId="3096656171" sldId="277"/>
            <ac:picMk id="13" creationId="{71852ACA-F98B-403D-7D7F-F41AC242F131}"/>
          </ac:picMkLst>
        </pc:picChg>
        <pc:picChg chg="add mod">
          <ac:chgData name="Charlotte Ruby Patterson" userId="5e4f2a4d-4d7e-4526-8ff8-c9f44bf0b6b7" providerId="ADAL" clId="{D31FD800-5519-4CBD-B48F-1780726ABED0}" dt="2025-04-15T07:11:31.920" v="5582"/>
          <ac:picMkLst>
            <pc:docMk/>
            <pc:sldMk cId="3096656171" sldId="277"/>
            <ac:picMk id="15" creationId="{1585840E-F7A6-9CDB-6ABA-96C7F809EEBA}"/>
          </ac:picMkLst>
        </pc:picChg>
      </pc:sldChg>
      <pc:sldChg chg="addSp delSp modSp mod ord modNotesTx">
        <pc:chgData name="Charlotte Ruby Patterson" userId="5e4f2a4d-4d7e-4526-8ff8-c9f44bf0b6b7" providerId="ADAL" clId="{D31FD800-5519-4CBD-B48F-1780726ABED0}" dt="2025-04-15T23:25:04.863" v="7303" actId="20577"/>
        <pc:sldMkLst>
          <pc:docMk/>
          <pc:sldMk cId="88110481" sldId="278"/>
        </pc:sldMkLst>
        <pc:spChg chg="mod">
          <ac:chgData name="Charlotte Ruby Patterson" userId="5e4f2a4d-4d7e-4526-8ff8-c9f44bf0b6b7" providerId="ADAL" clId="{D31FD800-5519-4CBD-B48F-1780726ABED0}" dt="2025-04-15T23:23:53.363" v="7167" actId="20577"/>
          <ac:spMkLst>
            <pc:docMk/>
            <pc:sldMk cId="88110481" sldId="278"/>
            <ac:spMk id="3" creationId="{94E95C65-1136-8AB4-7DA3-2CCD01A0338C}"/>
          </ac:spMkLst>
        </pc:spChg>
        <pc:spChg chg="del">
          <ac:chgData name="Charlotte Ruby Patterson" userId="5e4f2a4d-4d7e-4526-8ff8-c9f44bf0b6b7" providerId="ADAL" clId="{D31FD800-5519-4CBD-B48F-1780726ABED0}" dt="2025-04-15T06:25:22.330" v="3914" actId="478"/>
          <ac:spMkLst>
            <pc:docMk/>
            <pc:sldMk cId="88110481" sldId="278"/>
            <ac:spMk id="7" creationId="{C9088E88-FF65-BE14-F005-1B426753C791}"/>
          </ac:spMkLst>
        </pc:spChg>
        <pc:spChg chg="add mod">
          <ac:chgData name="Charlotte Ruby Patterson" userId="5e4f2a4d-4d7e-4526-8ff8-c9f44bf0b6b7" providerId="ADAL" clId="{D31FD800-5519-4CBD-B48F-1780726ABED0}" dt="2025-04-15T06:28:27.128" v="4299" actId="20577"/>
          <ac:spMkLst>
            <pc:docMk/>
            <pc:sldMk cId="88110481" sldId="278"/>
            <ac:spMk id="12" creationId="{A3503715-9AD5-22D1-0DAF-819CFB5711BC}"/>
          </ac:spMkLst>
        </pc:spChg>
        <pc:picChg chg="add mod">
          <ac:chgData name="Charlotte Ruby Patterson" userId="5e4f2a4d-4d7e-4526-8ff8-c9f44bf0b6b7" providerId="ADAL" clId="{D31FD800-5519-4CBD-B48F-1780726ABED0}" dt="2025-04-15T06:26:26.363" v="3951" actId="1076"/>
          <ac:picMkLst>
            <pc:docMk/>
            <pc:sldMk cId="88110481" sldId="278"/>
            <ac:picMk id="10" creationId="{945A26B9-B377-E385-459E-E4442C5A1D5E}"/>
          </ac:picMkLst>
        </pc:picChg>
        <pc:picChg chg="add mod">
          <ac:chgData name="Charlotte Ruby Patterson" userId="5e4f2a4d-4d7e-4526-8ff8-c9f44bf0b6b7" providerId="ADAL" clId="{D31FD800-5519-4CBD-B48F-1780726ABED0}" dt="2025-04-15T06:26:23.880" v="3950" actId="1076"/>
          <ac:picMkLst>
            <pc:docMk/>
            <pc:sldMk cId="88110481" sldId="278"/>
            <ac:picMk id="11" creationId="{96330B59-EA5B-522F-35EC-957EF977E26B}"/>
          </ac:picMkLst>
        </pc:picChg>
      </pc:sldChg>
      <pc:sldChg chg="addSp delSp modSp mod">
        <pc:chgData name="Charlotte Ruby Patterson" userId="5e4f2a4d-4d7e-4526-8ff8-c9f44bf0b6b7" providerId="ADAL" clId="{D31FD800-5519-4CBD-B48F-1780726ABED0}" dt="2025-04-15T07:04:28.841" v="5041" actId="20577"/>
        <pc:sldMkLst>
          <pc:docMk/>
          <pc:sldMk cId="1562069655" sldId="279"/>
        </pc:sldMkLst>
        <pc:spChg chg="mod">
          <ac:chgData name="Charlotte Ruby Patterson" userId="5e4f2a4d-4d7e-4526-8ff8-c9f44bf0b6b7" providerId="ADAL" clId="{D31FD800-5519-4CBD-B48F-1780726ABED0}" dt="2025-04-15T07:04:28.841" v="5041" actId="20577"/>
          <ac:spMkLst>
            <pc:docMk/>
            <pc:sldMk cId="1562069655" sldId="279"/>
            <ac:spMk id="3" creationId="{B9C89900-6A1F-5F9F-CFF6-873710384649}"/>
          </ac:spMkLst>
        </pc:spChg>
        <pc:picChg chg="add del mod">
          <ac:chgData name="Charlotte Ruby Patterson" userId="5e4f2a4d-4d7e-4526-8ff8-c9f44bf0b6b7" providerId="ADAL" clId="{D31FD800-5519-4CBD-B48F-1780726ABED0}" dt="2025-04-15T07:01:42.142" v="4886" actId="478"/>
          <ac:picMkLst>
            <pc:docMk/>
            <pc:sldMk cId="1562069655" sldId="279"/>
            <ac:picMk id="9" creationId="{9B4FA1A5-E071-0150-281C-BA80FF8DF7D0}"/>
          </ac:picMkLst>
        </pc:picChg>
        <pc:picChg chg="add del mod">
          <ac:chgData name="Charlotte Ruby Patterson" userId="5e4f2a4d-4d7e-4526-8ff8-c9f44bf0b6b7" providerId="ADAL" clId="{D31FD800-5519-4CBD-B48F-1780726ABED0}" dt="2025-04-15T07:01:56.975" v="4891" actId="478"/>
          <ac:picMkLst>
            <pc:docMk/>
            <pc:sldMk cId="1562069655" sldId="279"/>
            <ac:picMk id="11" creationId="{AC61840C-6111-E0EC-5F02-74D96D1C51CB}"/>
          </ac:picMkLst>
        </pc:picChg>
        <pc:picChg chg="add mod">
          <ac:chgData name="Charlotte Ruby Patterson" userId="5e4f2a4d-4d7e-4526-8ff8-c9f44bf0b6b7" providerId="ADAL" clId="{D31FD800-5519-4CBD-B48F-1780726ABED0}" dt="2025-04-15T07:02:35.891" v="4901" actId="1076"/>
          <ac:picMkLst>
            <pc:docMk/>
            <pc:sldMk cId="1562069655" sldId="279"/>
            <ac:picMk id="13" creationId="{58B5449E-6794-A636-AA52-7456093B51FA}"/>
          </ac:picMkLst>
        </pc:picChg>
        <pc:picChg chg="add mod">
          <ac:chgData name="Charlotte Ruby Patterson" userId="5e4f2a4d-4d7e-4526-8ff8-c9f44bf0b6b7" providerId="ADAL" clId="{D31FD800-5519-4CBD-B48F-1780726ABED0}" dt="2025-04-15T07:02:33.991" v="4900" actId="1076"/>
          <ac:picMkLst>
            <pc:docMk/>
            <pc:sldMk cId="1562069655" sldId="279"/>
            <ac:picMk id="15" creationId="{9D59E5B0-2DC2-C959-BE39-82BF5A36B9CA}"/>
          </ac:picMkLst>
        </pc:picChg>
      </pc:sldChg>
      <pc:sldChg chg="addSp delSp modSp mod modAnim">
        <pc:chgData name="Charlotte Ruby Patterson" userId="5e4f2a4d-4d7e-4526-8ff8-c9f44bf0b6b7" providerId="ADAL" clId="{D31FD800-5519-4CBD-B48F-1780726ABED0}" dt="2025-04-16T01:10:49.249" v="7684" actId="20577"/>
        <pc:sldMkLst>
          <pc:docMk/>
          <pc:sldMk cId="1287532557" sldId="281"/>
        </pc:sldMkLst>
        <pc:spChg chg="add mod">
          <ac:chgData name="Charlotte Ruby Patterson" userId="5e4f2a4d-4d7e-4526-8ff8-c9f44bf0b6b7" providerId="ADAL" clId="{D31FD800-5519-4CBD-B48F-1780726ABED0}" dt="2025-04-16T01:10:49.249" v="7684" actId="20577"/>
          <ac:spMkLst>
            <pc:docMk/>
            <pc:sldMk cId="1287532557" sldId="281"/>
            <ac:spMk id="8" creationId="{8A9C76BE-4B72-3F89-FB4D-F42120927710}"/>
          </ac:spMkLst>
        </pc:spChg>
        <pc:spChg chg="add mod">
          <ac:chgData name="Charlotte Ruby Patterson" userId="5e4f2a4d-4d7e-4526-8ff8-c9f44bf0b6b7" providerId="ADAL" clId="{D31FD800-5519-4CBD-B48F-1780726ABED0}" dt="2025-04-15T07:27:50.264" v="6607" actId="20577"/>
          <ac:spMkLst>
            <pc:docMk/>
            <pc:sldMk cId="1287532557" sldId="281"/>
            <ac:spMk id="11" creationId="{5738A741-CBA3-BF1A-5177-FD4CBBF02B79}"/>
          </ac:spMkLst>
        </pc:spChg>
        <pc:picChg chg="add del mod">
          <ac:chgData name="Charlotte Ruby Patterson" userId="5e4f2a4d-4d7e-4526-8ff8-c9f44bf0b6b7" providerId="ADAL" clId="{D31FD800-5519-4CBD-B48F-1780726ABED0}" dt="2025-04-15T07:27:21.401" v="6560" actId="478"/>
          <ac:picMkLst>
            <pc:docMk/>
            <pc:sldMk cId="1287532557" sldId="281"/>
            <ac:picMk id="8" creationId="{3D6AF149-2B9F-128E-3190-8324C74553D3}"/>
          </ac:picMkLst>
        </pc:picChg>
        <pc:picChg chg="add mod">
          <ac:chgData name="Charlotte Ruby Patterson" userId="5e4f2a4d-4d7e-4526-8ff8-c9f44bf0b6b7" providerId="ADAL" clId="{D31FD800-5519-4CBD-B48F-1780726ABED0}" dt="2025-04-16T01:10:36.420" v="7612"/>
          <ac:picMkLst>
            <pc:docMk/>
            <pc:sldMk cId="1287532557" sldId="281"/>
            <ac:picMk id="9" creationId="{DD40385A-9947-E5C3-BA0B-5D282453183E}"/>
          </ac:picMkLst>
        </pc:picChg>
        <pc:picChg chg="add mod">
          <ac:chgData name="Charlotte Ruby Patterson" userId="5e4f2a4d-4d7e-4526-8ff8-c9f44bf0b6b7" providerId="ADAL" clId="{D31FD800-5519-4CBD-B48F-1780726ABED0}" dt="2025-04-15T07:27:28.030" v="6565" actId="1076"/>
          <ac:picMkLst>
            <pc:docMk/>
            <pc:sldMk cId="1287532557" sldId="281"/>
            <ac:picMk id="10" creationId="{3B15B6B9-64CD-379B-2481-629E11B163B7}"/>
          </ac:picMkLst>
        </pc:picChg>
      </pc:sldChg>
      <pc:sldChg chg="ord">
        <pc:chgData name="Charlotte Ruby Patterson" userId="5e4f2a4d-4d7e-4526-8ff8-c9f44bf0b6b7" providerId="ADAL" clId="{D31FD800-5519-4CBD-B48F-1780726ABED0}" dt="2025-04-15T07:18:48.817" v="6301"/>
        <pc:sldMkLst>
          <pc:docMk/>
          <pc:sldMk cId="2480356457" sldId="283"/>
        </pc:sldMkLst>
      </pc:sldChg>
      <pc:sldChg chg="new del">
        <pc:chgData name="Charlotte Ruby Patterson" userId="5e4f2a4d-4d7e-4526-8ff8-c9f44bf0b6b7" providerId="ADAL" clId="{D31FD800-5519-4CBD-B48F-1780726ABED0}" dt="2025-04-15T05:01:30.413" v="1704" actId="47"/>
        <pc:sldMkLst>
          <pc:docMk/>
          <pc:sldMk cId="315129609" sldId="284"/>
        </pc:sldMkLst>
      </pc:sldChg>
      <pc:sldChg chg="modSp new del mod ord">
        <pc:chgData name="Charlotte Ruby Patterson" userId="5e4f2a4d-4d7e-4526-8ff8-c9f44bf0b6b7" providerId="ADAL" clId="{D31FD800-5519-4CBD-B48F-1780726ABED0}" dt="2025-04-15T07:15:51.935" v="6180" actId="47"/>
        <pc:sldMkLst>
          <pc:docMk/>
          <pc:sldMk cId="3627102658" sldId="284"/>
        </pc:sldMkLst>
        <pc:spChg chg="mod">
          <ac:chgData name="Charlotte Ruby Patterson" userId="5e4f2a4d-4d7e-4526-8ff8-c9f44bf0b6b7" providerId="ADAL" clId="{D31FD800-5519-4CBD-B48F-1780726ABED0}" dt="2025-04-15T05:02:14.939" v="1727" actId="20577"/>
          <ac:spMkLst>
            <pc:docMk/>
            <pc:sldMk cId="3627102658" sldId="284"/>
            <ac:spMk id="2" creationId="{5606D439-E1E8-5AEF-B113-9291AAE72BBA}"/>
          </ac:spMkLst>
        </pc:spChg>
        <pc:spChg chg="mod">
          <ac:chgData name="Charlotte Ruby Patterson" userId="5e4f2a4d-4d7e-4526-8ff8-c9f44bf0b6b7" providerId="ADAL" clId="{D31FD800-5519-4CBD-B48F-1780726ABED0}" dt="2025-04-15T05:02:30.794" v="1734" actId="6549"/>
          <ac:spMkLst>
            <pc:docMk/>
            <pc:sldMk cId="3627102658" sldId="284"/>
            <ac:spMk id="3" creationId="{3F7EBAFA-3E44-B9CF-7DF5-DD170C5E27A0}"/>
          </ac:spMkLst>
        </pc:spChg>
      </pc:sldChg>
      <pc:sldChg chg="addSp delSp new del mod">
        <pc:chgData name="Charlotte Ruby Patterson" userId="5e4f2a4d-4d7e-4526-8ff8-c9f44bf0b6b7" providerId="ADAL" clId="{D31FD800-5519-4CBD-B48F-1780726ABED0}" dt="2025-04-15T06:29:16.227" v="4301" actId="47"/>
        <pc:sldMkLst>
          <pc:docMk/>
          <pc:sldMk cId="2017615769" sldId="285"/>
        </pc:sldMkLst>
        <pc:picChg chg="add del">
          <ac:chgData name="Charlotte Ruby Patterson" userId="5e4f2a4d-4d7e-4526-8ff8-c9f44bf0b6b7" providerId="ADAL" clId="{D31FD800-5519-4CBD-B48F-1780726ABED0}" dt="2025-04-15T05:56:32.768" v="2518" actId="21"/>
          <ac:picMkLst>
            <pc:docMk/>
            <pc:sldMk cId="2017615769" sldId="285"/>
            <ac:picMk id="6" creationId="{244084B2-84D3-BD3D-8E47-858E248F317F}"/>
          </ac:picMkLst>
        </pc:picChg>
      </pc:sldChg>
      <pc:sldChg chg="new del">
        <pc:chgData name="Charlotte Ruby Patterson" userId="5e4f2a4d-4d7e-4526-8ff8-c9f44bf0b6b7" providerId="ADAL" clId="{D31FD800-5519-4CBD-B48F-1780726ABED0}" dt="2025-04-15T05:33:39.566" v="2051" actId="47"/>
        <pc:sldMkLst>
          <pc:docMk/>
          <pc:sldMk cId="2663337338" sldId="285"/>
        </pc:sldMkLst>
      </pc:sldChg>
      <pc:sldChg chg="addSp delSp modSp new mod ord delAnim modAnim">
        <pc:chgData name="Charlotte Ruby Patterson" userId="5e4f2a4d-4d7e-4526-8ff8-c9f44bf0b6b7" providerId="ADAL" clId="{D31FD800-5519-4CBD-B48F-1780726ABED0}" dt="2025-04-15T22:58:16.092" v="6681"/>
        <pc:sldMkLst>
          <pc:docMk/>
          <pc:sldMk cId="1553231249" sldId="286"/>
        </pc:sldMkLst>
        <pc:spChg chg="del">
          <ac:chgData name="Charlotte Ruby Patterson" userId="5e4f2a4d-4d7e-4526-8ff8-c9f44bf0b6b7" providerId="ADAL" clId="{D31FD800-5519-4CBD-B48F-1780726ABED0}" dt="2025-04-15T05:58:45.249" v="2553" actId="478"/>
          <ac:spMkLst>
            <pc:docMk/>
            <pc:sldMk cId="1553231249" sldId="286"/>
            <ac:spMk id="2" creationId="{DEE9371F-40B0-0A13-1091-00D79FEF89F1}"/>
          </ac:spMkLst>
        </pc:spChg>
        <pc:spChg chg="del">
          <ac:chgData name="Charlotte Ruby Patterson" userId="5e4f2a4d-4d7e-4526-8ff8-c9f44bf0b6b7" providerId="ADAL" clId="{D31FD800-5519-4CBD-B48F-1780726ABED0}" dt="2025-04-15T06:02:01.232" v="2580" actId="22"/>
          <ac:spMkLst>
            <pc:docMk/>
            <pc:sldMk cId="1553231249" sldId="286"/>
            <ac:spMk id="3" creationId="{F4D9C880-F11A-9489-4272-2F396E608F21}"/>
          </ac:spMkLst>
        </pc:spChg>
        <pc:spChg chg="add del mod">
          <ac:chgData name="Charlotte Ruby Patterson" userId="5e4f2a4d-4d7e-4526-8ff8-c9f44bf0b6b7" providerId="ADAL" clId="{D31FD800-5519-4CBD-B48F-1780726ABED0}" dt="2025-04-15T05:58:49.852" v="2560" actId="1037"/>
          <ac:spMkLst>
            <pc:docMk/>
            <pc:sldMk cId="1553231249" sldId="286"/>
            <ac:spMk id="7" creationId="{7AC633D8-A874-FE7E-AF2E-7FD697417410}"/>
          </ac:spMkLst>
        </pc:spChg>
        <pc:spChg chg="add del mod">
          <ac:chgData name="Charlotte Ruby Patterson" userId="5e4f2a4d-4d7e-4526-8ff8-c9f44bf0b6b7" providerId="ADAL" clId="{D31FD800-5519-4CBD-B48F-1780726ABED0}" dt="2025-04-15T05:57:37.582" v="2537" actId="478"/>
          <ac:spMkLst>
            <pc:docMk/>
            <pc:sldMk cId="1553231249" sldId="286"/>
            <ac:spMk id="9" creationId="{85296E45-F98F-B303-5D29-38287506080D}"/>
          </ac:spMkLst>
        </pc:spChg>
        <pc:spChg chg="add mod">
          <ac:chgData name="Charlotte Ruby Patterson" userId="5e4f2a4d-4d7e-4526-8ff8-c9f44bf0b6b7" providerId="ADAL" clId="{D31FD800-5519-4CBD-B48F-1780726ABED0}" dt="2025-04-15T06:04:02.614" v="2738" actId="1076"/>
          <ac:spMkLst>
            <pc:docMk/>
            <pc:sldMk cId="1553231249" sldId="286"/>
            <ac:spMk id="10" creationId="{DAB61E81-F1E4-8ADE-A95C-0C69732D9CEC}"/>
          </ac:spMkLst>
        </pc:spChg>
        <pc:spChg chg="add mod">
          <ac:chgData name="Charlotte Ruby Patterson" userId="5e4f2a4d-4d7e-4526-8ff8-c9f44bf0b6b7" providerId="ADAL" clId="{D31FD800-5519-4CBD-B48F-1780726ABED0}" dt="2025-04-15T06:04:06.430" v="2739" actId="1076"/>
          <ac:spMkLst>
            <pc:docMk/>
            <pc:sldMk cId="1553231249" sldId="286"/>
            <ac:spMk id="13" creationId="{4FBA6EEB-FF6F-7FA5-293B-8A1801015B15}"/>
          </ac:spMkLst>
        </pc:spChg>
        <pc:picChg chg="add del mod">
          <ac:chgData name="Charlotte Ruby Patterson" userId="5e4f2a4d-4d7e-4526-8ff8-c9f44bf0b6b7" providerId="ADAL" clId="{D31FD800-5519-4CBD-B48F-1780726ABED0}" dt="2025-04-15T05:57:37.582" v="2537" actId="478"/>
          <ac:picMkLst>
            <pc:docMk/>
            <pc:sldMk cId="1553231249" sldId="286"/>
            <ac:picMk id="8" creationId="{244084B2-84D3-BD3D-8E47-858E248F317F}"/>
          </ac:picMkLst>
        </pc:picChg>
        <pc:picChg chg="add mod ord">
          <ac:chgData name="Charlotte Ruby Patterson" userId="5e4f2a4d-4d7e-4526-8ff8-c9f44bf0b6b7" providerId="ADAL" clId="{D31FD800-5519-4CBD-B48F-1780726ABED0}" dt="2025-04-15T06:02:04.315" v="2581" actId="1076"/>
          <ac:picMkLst>
            <pc:docMk/>
            <pc:sldMk cId="1553231249" sldId="286"/>
            <ac:picMk id="12" creationId="{348427F1-0F70-5406-8CC4-5CD2E5D5F1D6}"/>
          </ac:picMkLst>
        </pc:picChg>
        <pc:picChg chg="add mod">
          <ac:chgData name="Charlotte Ruby Patterson" userId="5e4f2a4d-4d7e-4526-8ff8-c9f44bf0b6b7" providerId="ADAL" clId="{D31FD800-5519-4CBD-B48F-1780726ABED0}" dt="2025-04-15T06:02:07.982" v="2583" actId="1076"/>
          <ac:picMkLst>
            <pc:docMk/>
            <pc:sldMk cId="1553231249" sldId="286"/>
            <ac:picMk id="1026" creationId="{55CFE81F-ADFE-6746-BDC1-391D6C073D0C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6:16:42.786" v="3501" actId="47"/>
        <pc:sldMkLst>
          <pc:docMk/>
          <pc:sldMk cId="611736241" sldId="287"/>
        </pc:sldMkLst>
        <pc:spChg chg="del">
          <ac:chgData name="Charlotte Ruby Patterson" userId="5e4f2a4d-4d7e-4526-8ff8-c9f44bf0b6b7" providerId="ADAL" clId="{D31FD800-5519-4CBD-B48F-1780726ABED0}" dt="2025-04-15T06:00:18.917" v="2564" actId="478"/>
          <ac:spMkLst>
            <pc:docMk/>
            <pc:sldMk cId="611736241" sldId="287"/>
            <ac:spMk id="2" creationId="{EEF151BE-33D5-C650-2044-5CA5700A4374}"/>
          </ac:spMkLst>
        </pc:spChg>
        <pc:spChg chg="del">
          <ac:chgData name="Charlotte Ruby Patterson" userId="5e4f2a4d-4d7e-4526-8ff8-c9f44bf0b6b7" providerId="ADAL" clId="{D31FD800-5519-4CBD-B48F-1780726ABED0}" dt="2025-04-15T06:00:17.500" v="2563" actId="478"/>
          <ac:spMkLst>
            <pc:docMk/>
            <pc:sldMk cId="611736241" sldId="287"/>
            <ac:spMk id="3" creationId="{70B9C688-79E3-06FB-89DA-2E8A0E12DED8}"/>
          </ac:spMkLst>
        </pc:spChg>
        <pc:picChg chg="add del mod modCrop">
          <ac:chgData name="Charlotte Ruby Patterson" userId="5e4f2a4d-4d7e-4526-8ff8-c9f44bf0b6b7" providerId="ADAL" clId="{D31FD800-5519-4CBD-B48F-1780726ABED0}" dt="2025-04-15T06:16:25.723" v="3495" actId="21"/>
          <ac:picMkLst>
            <pc:docMk/>
            <pc:sldMk cId="611736241" sldId="287"/>
            <ac:picMk id="8" creationId="{FDD84248-FD42-0807-4E7F-AE9884AA0802}"/>
          </ac:picMkLst>
        </pc:picChg>
      </pc:sldChg>
      <pc:sldChg chg="addSp delSp modSp new mod modAnim modNotesTx">
        <pc:chgData name="Charlotte Ruby Patterson" userId="5e4f2a4d-4d7e-4526-8ff8-c9f44bf0b6b7" providerId="ADAL" clId="{D31FD800-5519-4CBD-B48F-1780726ABED0}" dt="2025-04-15T22:59:03.891" v="6752" actId="6549"/>
        <pc:sldMkLst>
          <pc:docMk/>
          <pc:sldMk cId="814873531" sldId="288"/>
        </pc:sldMkLst>
        <pc:spChg chg="mod">
          <ac:chgData name="Charlotte Ruby Patterson" userId="5e4f2a4d-4d7e-4526-8ff8-c9f44bf0b6b7" providerId="ADAL" clId="{D31FD800-5519-4CBD-B48F-1780726ABED0}" dt="2025-04-15T06:06:19.728" v="2839" actId="20577"/>
          <ac:spMkLst>
            <pc:docMk/>
            <pc:sldMk cId="814873531" sldId="288"/>
            <ac:spMk id="2" creationId="{65C32442-B69C-8A6B-62CA-049A394EB58D}"/>
          </ac:spMkLst>
        </pc:spChg>
        <pc:spChg chg="del">
          <ac:chgData name="Charlotte Ruby Patterson" userId="5e4f2a4d-4d7e-4526-8ff8-c9f44bf0b6b7" providerId="ADAL" clId="{D31FD800-5519-4CBD-B48F-1780726ABED0}" dt="2025-04-15T06:05:53.678" v="2786" actId="478"/>
          <ac:spMkLst>
            <pc:docMk/>
            <pc:sldMk cId="814873531" sldId="288"/>
            <ac:spMk id="3" creationId="{E5BEEDA9-D5F1-1CAD-F11E-95A43FAA7F41}"/>
          </ac:spMkLst>
        </pc:spChg>
        <pc:spChg chg="add del mod">
          <ac:chgData name="Charlotte Ruby Patterson" userId="5e4f2a4d-4d7e-4526-8ff8-c9f44bf0b6b7" providerId="ADAL" clId="{D31FD800-5519-4CBD-B48F-1780726ABED0}" dt="2025-04-15T06:06:22.961" v="2840" actId="478"/>
          <ac:spMkLst>
            <pc:docMk/>
            <pc:sldMk cId="814873531" sldId="288"/>
            <ac:spMk id="7" creationId="{9D9AAAF9-B385-A606-774C-2468B4574409}"/>
          </ac:spMkLst>
        </pc:spChg>
        <pc:spChg chg="add del mod">
          <ac:chgData name="Charlotte Ruby Patterson" userId="5e4f2a4d-4d7e-4526-8ff8-c9f44bf0b6b7" providerId="ADAL" clId="{D31FD800-5519-4CBD-B48F-1780726ABED0}" dt="2025-04-15T06:06:49.150" v="2841" actId="478"/>
          <ac:spMkLst>
            <pc:docMk/>
            <pc:sldMk cId="814873531" sldId="288"/>
            <ac:spMk id="8" creationId="{738A3A12-981E-D457-C4C9-E57E53E60F7C}"/>
          </ac:spMkLst>
        </pc:spChg>
        <pc:spChg chg="add mod">
          <ac:chgData name="Charlotte Ruby Patterson" userId="5e4f2a4d-4d7e-4526-8ff8-c9f44bf0b6b7" providerId="ADAL" clId="{D31FD800-5519-4CBD-B48F-1780726ABED0}" dt="2025-04-15T06:09:34.494" v="3342" actId="20577"/>
          <ac:spMkLst>
            <pc:docMk/>
            <pc:sldMk cId="814873531" sldId="288"/>
            <ac:spMk id="10" creationId="{319553BA-102F-013F-7B1F-CCEB0C658196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6:09:09.313" v="3312" actId="47"/>
        <pc:sldMkLst>
          <pc:docMk/>
          <pc:sldMk cId="972526169" sldId="289"/>
        </pc:sldMkLst>
        <pc:spChg chg="mod">
          <ac:chgData name="Charlotte Ruby Patterson" userId="5e4f2a4d-4d7e-4526-8ff8-c9f44bf0b6b7" providerId="ADAL" clId="{D31FD800-5519-4CBD-B48F-1780726ABED0}" dt="2025-04-15T06:07:24.845" v="2927" actId="20577"/>
          <ac:spMkLst>
            <pc:docMk/>
            <pc:sldMk cId="972526169" sldId="289"/>
            <ac:spMk id="2" creationId="{3F405BEB-E1AF-C145-F8A3-947272A1E580}"/>
          </ac:spMkLst>
        </pc:spChg>
        <pc:spChg chg="mod">
          <ac:chgData name="Charlotte Ruby Patterson" userId="5e4f2a4d-4d7e-4526-8ff8-c9f44bf0b6b7" providerId="ADAL" clId="{D31FD800-5519-4CBD-B48F-1780726ABED0}" dt="2025-04-15T06:08:06.277" v="3104" actId="20577"/>
          <ac:spMkLst>
            <pc:docMk/>
            <pc:sldMk cId="972526169" sldId="289"/>
            <ac:spMk id="3" creationId="{7F888266-E558-3919-C616-B548514B828A}"/>
          </ac:spMkLst>
        </pc:spChg>
      </pc:sldChg>
      <pc:sldChg chg="addSp delSp modSp new mod modAnim">
        <pc:chgData name="Charlotte Ruby Patterson" userId="5e4f2a4d-4d7e-4526-8ff8-c9f44bf0b6b7" providerId="ADAL" clId="{D31FD800-5519-4CBD-B48F-1780726ABED0}" dt="2025-04-15T06:22:03.516" v="3714"/>
        <pc:sldMkLst>
          <pc:docMk/>
          <pc:sldMk cId="978555237" sldId="289"/>
        </pc:sldMkLst>
        <pc:spChg chg="mod">
          <ac:chgData name="Charlotte Ruby Patterson" userId="5e4f2a4d-4d7e-4526-8ff8-c9f44bf0b6b7" providerId="ADAL" clId="{D31FD800-5519-4CBD-B48F-1780726ABED0}" dt="2025-04-15T06:10:17.997" v="3373" actId="27636"/>
          <ac:spMkLst>
            <pc:docMk/>
            <pc:sldMk cId="978555237" sldId="289"/>
            <ac:spMk id="2" creationId="{D0257E36-6B04-780B-5110-B56BA5980CBC}"/>
          </ac:spMkLst>
        </pc:spChg>
        <pc:spChg chg="del">
          <ac:chgData name="Charlotte Ruby Patterson" userId="5e4f2a4d-4d7e-4526-8ff8-c9f44bf0b6b7" providerId="ADAL" clId="{D31FD800-5519-4CBD-B48F-1780726ABED0}" dt="2025-04-15T06:10:45.931" v="3374" actId="478"/>
          <ac:spMkLst>
            <pc:docMk/>
            <pc:sldMk cId="978555237" sldId="289"/>
            <ac:spMk id="3" creationId="{E4BB426B-61D4-BF0C-2EED-8965B3188F77}"/>
          </ac:spMkLst>
        </pc:spChg>
        <pc:spChg chg="add del">
          <ac:chgData name="Charlotte Ruby Patterson" userId="5e4f2a4d-4d7e-4526-8ff8-c9f44bf0b6b7" providerId="ADAL" clId="{D31FD800-5519-4CBD-B48F-1780726ABED0}" dt="2025-04-15T06:10:10.460" v="3367" actId="22"/>
          <ac:spMkLst>
            <pc:docMk/>
            <pc:sldMk cId="978555237" sldId="289"/>
            <ac:spMk id="8" creationId="{BCB260B4-8F7C-DD7B-6E2D-C195B9A8E7E4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9" creationId="{6FB2B7AB-38E2-B97C-046A-7A1A4AE19E68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10" creationId="{547101D6-BE88-0668-6076-B23B580EB344}"/>
          </ac:spMkLst>
        </pc:spChg>
        <pc:spChg chg="add mod">
          <ac:chgData name="Charlotte Ruby Patterson" userId="5e4f2a4d-4d7e-4526-8ff8-c9f44bf0b6b7" providerId="ADAL" clId="{D31FD800-5519-4CBD-B48F-1780726ABED0}" dt="2025-04-15T06:14:44.188" v="3494" actId="1076"/>
          <ac:spMkLst>
            <pc:docMk/>
            <pc:sldMk cId="978555237" sldId="289"/>
            <ac:spMk id="11" creationId="{39304E90-0FC5-D836-F826-469845DF2FBE}"/>
          </ac:spMkLst>
        </pc:spChg>
        <pc:picChg chg="add mod">
          <ac:chgData name="Charlotte Ruby Patterson" userId="5e4f2a4d-4d7e-4526-8ff8-c9f44bf0b6b7" providerId="ADAL" clId="{D31FD800-5519-4CBD-B48F-1780726ABED0}" dt="2025-04-15T06:22:03.516" v="3714"/>
          <ac:picMkLst>
            <pc:docMk/>
            <pc:sldMk cId="978555237" sldId="289"/>
            <ac:picMk id="12" creationId="{ECDC08CC-F429-1FB1-2520-6491D8A6D479}"/>
          </ac:picMkLst>
        </pc:picChg>
      </pc:sldChg>
      <pc:sldChg chg="addSp delSp modSp add mod ord delAnim modAnim modNotesTx">
        <pc:chgData name="Charlotte Ruby Patterson" userId="5e4f2a4d-4d7e-4526-8ff8-c9f44bf0b6b7" providerId="ADAL" clId="{D31FD800-5519-4CBD-B48F-1780726ABED0}" dt="2025-04-15T07:11:23.387" v="5581" actId="14100"/>
        <pc:sldMkLst>
          <pc:docMk/>
          <pc:sldMk cId="2285977475" sldId="290"/>
        </pc:sldMkLst>
        <pc:spChg chg="add del mod">
          <ac:chgData name="Charlotte Ruby Patterson" userId="5e4f2a4d-4d7e-4526-8ff8-c9f44bf0b6b7" providerId="ADAL" clId="{D31FD800-5519-4CBD-B48F-1780726ABED0}" dt="2025-04-15T06:11:41.107" v="3378" actId="478"/>
          <ac:spMkLst>
            <pc:docMk/>
            <pc:sldMk cId="2285977475" sldId="290"/>
            <ac:spMk id="7" creationId="{7855F8A6-2EA5-CDB5-5481-1467229CE977}"/>
          </ac:spMkLst>
        </pc:spChg>
        <pc:spChg chg="add mod">
          <ac:chgData name="Charlotte Ruby Patterson" userId="5e4f2a4d-4d7e-4526-8ff8-c9f44bf0b6b7" providerId="ADAL" clId="{D31FD800-5519-4CBD-B48F-1780726ABED0}" dt="2025-04-15T06:21:15.949" v="3549" actId="5793"/>
          <ac:spMkLst>
            <pc:docMk/>
            <pc:sldMk cId="2285977475" sldId="290"/>
            <ac:spMk id="8" creationId="{132C1BDF-9C9D-068D-B5D1-BB727A6ED653}"/>
          </ac:spMkLst>
        </pc:spChg>
        <pc:spChg chg="del">
          <ac:chgData name="Charlotte Ruby Patterson" userId="5e4f2a4d-4d7e-4526-8ff8-c9f44bf0b6b7" providerId="ADAL" clId="{D31FD800-5519-4CBD-B48F-1780726ABED0}" dt="2025-04-15T06:11:36.157" v="3377" actId="478"/>
          <ac:spMkLst>
            <pc:docMk/>
            <pc:sldMk cId="2285977475" sldId="290"/>
            <ac:spMk id="9" creationId="{D4654A49-2D71-ECB8-96AA-41915A4AFB98}"/>
          </ac:spMkLst>
        </pc:spChg>
        <pc:spChg chg="del">
          <ac:chgData name="Charlotte Ruby Patterson" userId="5e4f2a4d-4d7e-4526-8ff8-c9f44bf0b6b7" providerId="ADAL" clId="{D31FD800-5519-4CBD-B48F-1780726ABED0}" dt="2025-04-15T06:11:42.025" v="3379" actId="478"/>
          <ac:spMkLst>
            <pc:docMk/>
            <pc:sldMk cId="2285977475" sldId="290"/>
            <ac:spMk id="10" creationId="{CC709563-EDA9-485C-0752-0E0625DD15AC}"/>
          </ac:spMkLst>
        </pc:spChg>
        <pc:spChg chg="del">
          <ac:chgData name="Charlotte Ruby Patterson" userId="5e4f2a4d-4d7e-4526-8ff8-c9f44bf0b6b7" providerId="ADAL" clId="{D31FD800-5519-4CBD-B48F-1780726ABED0}" dt="2025-04-15T06:11:45.590" v="3380" actId="478"/>
          <ac:spMkLst>
            <pc:docMk/>
            <pc:sldMk cId="2285977475" sldId="290"/>
            <ac:spMk id="11" creationId="{C1EB0E3E-327E-165A-D6F5-04F4ACB270C3}"/>
          </ac:spMkLst>
        </pc:spChg>
        <pc:spChg chg="add mod">
          <ac:chgData name="Charlotte Ruby Patterson" userId="5e4f2a4d-4d7e-4526-8ff8-c9f44bf0b6b7" providerId="ADAL" clId="{D31FD800-5519-4CBD-B48F-1780726ABED0}" dt="2025-04-15T06:14:39.426" v="3493" actId="1076"/>
          <ac:spMkLst>
            <pc:docMk/>
            <pc:sldMk cId="2285977475" sldId="290"/>
            <ac:spMk id="12" creationId="{773D5218-EACB-1CAB-DA92-AE6ADBDD435E}"/>
          </ac:spMkLst>
        </pc:spChg>
        <pc:spChg chg="add mod">
          <ac:chgData name="Charlotte Ruby Patterson" userId="5e4f2a4d-4d7e-4526-8ff8-c9f44bf0b6b7" providerId="ADAL" clId="{D31FD800-5519-4CBD-B48F-1780726ABED0}" dt="2025-04-15T06:44:35.485" v="4531" actId="14100"/>
          <ac:spMkLst>
            <pc:docMk/>
            <pc:sldMk cId="2285977475" sldId="290"/>
            <ac:spMk id="14" creationId="{A0498E77-9365-6FB9-AA0D-7D05A2507418}"/>
          </ac:spMkLst>
        </pc:spChg>
        <pc:spChg chg="add mod">
          <ac:chgData name="Charlotte Ruby Patterson" userId="5e4f2a4d-4d7e-4526-8ff8-c9f44bf0b6b7" providerId="ADAL" clId="{D31FD800-5519-4CBD-B48F-1780726ABED0}" dt="2025-04-15T07:11:23.387" v="5581" actId="14100"/>
          <ac:spMkLst>
            <pc:docMk/>
            <pc:sldMk cId="2285977475" sldId="290"/>
            <ac:spMk id="15" creationId="{991BEE5E-2471-4AD3-7807-F3F70A746405}"/>
          </ac:spMkLst>
        </pc:spChg>
        <pc:picChg chg="add mod">
          <ac:chgData name="Charlotte Ruby Patterson" userId="5e4f2a4d-4d7e-4526-8ff8-c9f44bf0b6b7" providerId="ADAL" clId="{D31FD800-5519-4CBD-B48F-1780726ABED0}" dt="2025-04-15T06:22:01.432" v="3713"/>
          <ac:picMkLst>
            <pc:docMk/>
            <pc:sldMk cId="2285977475" sldId="290"/>
            <ac:picMk id="13" creationId="{0A4444A1-34E4-AE09-AD67-B5EFFC60421E}"/>
          </ac:picMkLst>
        </pc:picChg>
        <pc:picChg chg="add mod">
          <ac:chgData name="Charlotte Ruby Patterson" userId="5e4f2a4d-4d7e-4526-8ff8-c9f44bf0b6b7" providerId="ADAL" clId="{D31FD800-5519-4CBD-B48F-1780726ABED0}" dt="2025-04-15T07:11:13.987" v="5579" actId="1038"/>
          <ac:picMkLst>
            <pc:docMk/>
            <pc:sldMk cId="2285977475" sldId="290"/>
            <ac:picMk id="16" creationId="{D9A50D17-1DFD-99B8-9881-41396668B3D3}"/>
          </ac:picMkLst>
        </pc:picChg>
      </pc:sldChg>
      <pc:sldChg chg="modSp new del mod">
        <pc:chgData name="Charlotte Ruby Patterson" userId="5e4f2a4d-4d7e-4526-8ff8-c9f44bf0b6b7" providerId="ADAL" clId="{D31FD800-5519-4CBD-B48F-1780726ABED0}" dt="2025-04-15T06:48:40.316" v="4610" actId="47"/>
        <pc:sldMkLst>
          <pc:docMk/>
          <pc:sldMk cId="1646531103" sldId="291"/>
        </pc:sldMkLst>
        <pc:spChg chg="mod">
          <ac:chgData name="Charlotte Ruby Patterson" userId="5e4f2a4d-4d7e-4526-8ff8-c9f44bf0b6b7" providerId="ADAL" clId="{D31FD800-5519-4CBD-B48F-1780726ABED0}" dt="2025-04-15T06:29:27.694" v="4340" actId="20577"/>
          <ac:spMkLst>
            <pc:docMk/>
            <pc:sldMk cId="1646531103" sldId="291"/>
            <ac:spMk id="2" creationId="{137C758F-64BD-67A2-E8E7-812B9D7C24BF}"/>
          </ac:spMkLst>
        </pc:spChg>
        <pc:spChg chg="mod">
          <ac:chgData name="Charlotte Ruby Patterson" userId="5e4f2a4d-4d7e-4526-8ff8-c9f44bf0b6b7" providerId="ADAL" clId="{D31FD800-5519-4CBD-B48F-1780726ABED0}" dt="2025-04-15T06:29:32.594" v="4342" actId="5793"/>
          <ac:spMkLst>
            <pc:docMk/>
            <pc:sldMk cId="1646531103" sldId="291"/>
            <ac:spMk id="3" creationId="{0456CBA7-92E6-8AFE-7E62-F045DDB85648}"/>
          </ac:spMkLst>
        </pc:spChg>
      </pc:sldChg>
      <pc:sldChg chg="addSp delSp modSp new mod modAnim modNotesTx">
        <pc:chgData name="Charlotte Ruby Patterson" userId="5e4f2a4d-4d7e-4526-8ff8-c9f44bf0b6b7" providerId="ADAL" clId="{D31FD800-5519-4CBD-B48F-1780726ABED0}" dt="2025-04-15T23:00:08.521" v="6881" actId="20577"/>
        <pc:sldMkLst>
          <pc:docMk/>
          <pc:sldMk cId="2030781034" sldId="292"/>
        </pc:sldMkLst>
        <pc:spChg chg="mod">
          <ac:chgData name="Charlotte Ruby Patterson" userId="5e4f2a4d-4d7e-4526-8ff8-c9f44bf0b6b7" providerId="ADAL" clId="{D31FD800-5519-4CBD-B48F-1780726ABED0}" dt="2025-04-15T07:09:04.355" v="5443" actId="20577"/>
          <ac:spMkLst>
            <pc:docMk/>
            <pc:sldMk cId="2030781034" sldId="292"/>
            <ac:spMk id="2" creationId="{BA96CFA9-8083-44F9-BF1A-3C53D0268C80}"/>
          </ac:spMkLst>
        </pc:spChg>
        <pc:spChg chg="del">
          <ac:chgData name="Charlotte Ruby Patterson" userId="5e4f2a4d-4d7e-4526-8ff8-c9f44bf0b6b7" providerId="ADAL" clId="{D31FD800-5519-4CBD-B48F-1780726ABED0}" dt="2025-04-15T06:31:22.576" v="4387" actId="478"/>
          <ac:spMkLst>
            <pc:docMk/>
            <pc:sldMk cId="2030781034" sldId="292"/>
            <ac:spMk id="3" creationId="{85CF1C6B-EE28-3E64-9B88-D69AE6F6C998}"/>
          </ac:spMkLst>
        </pc:spChg>
        <pc:spChg chg="add mod">
          <ac:chgData name="Charlotte Ruby Patterson" userId="5e4f2a4d-4d7e-4526-8ff8-c9f44bf0b6b7" providerId="ADAL" clId="{D31FD800-5519-4CBD-B48F-1780726ABED0}" dt="2025-04-15T06:42:50.185" v="4469" actId="1076"/>
          <ac:spMkLst>
            <pc:docMk/>
            <pc:sldMk cId="2030781034" sldId="292"/>
            <ac:spMk id="9" creationId="{80BD0E69-76D5-7D40-508F-2CC015C39A3B}"/>
          </ac:spMkLst>
        </pc:spChg>
        <pc:spChg chg="mod">
          <ac:chgData name="Charlotte Ruby Patterson" userId="5e4f2a4d-4d7e-4526-8ff8-c9f44bf0b6b7" providerId="ADAL" clId="{D31FD800-5519-4CBD-B48F-1780726ABED0}" dt="2025-04-15T06:43:04.152" v="4471" actId="1076"/>
          <ac:spMkLst>
            <pc:docMk/>
            <pc:sldMk cId="2030781034" sldId="292"/>
            <ac:spMk id="11" creationId="{72775CA0-CE86-18FB-9F61-1754D79A8C85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6" creationId="{790416D3-3DB3-500B-BBB6-FB7CE9D7DE1A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7" creationId="{98EF7D8F-E0CF-7213-D921-4CFD72B51997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8" creationId="{BB4DCA92-C95B-9BC4-103C-3F3CA308E23A}"/>
          </ac:spMkLst>
        </pc:spChg>
        <pc:grpChg chg="add del mod">
          <ac:chgData name="Charlotte Ruby Patterson" userId="5e4f2a4d-4d7e-4526-8ff8-c9f44bf0b6b7" providerId="ADAL" clId="{D31FD800-5519-4CBD-B48F-1780726ABED0}" dt="2025-04-15T06:43:06.968" v="4472" actId="478"/>
          <ac:grpSpMkLst>
            <pc:docMk/>
            <pc:sldMk cId="2030781034" sldId="292"/>
            <ac:grpSpMk id="10" creationId="{80117AB2-0ECF-6565-9DB7-BBF32998F78A}"/>
          </ac:grpSpMkLst>
        </pc:grp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8" creationId="{EA36095C-6B40-4099-1FED-5D2222D67A2B}"/>
          </ac:picMkLst>
        </pc:picChg>
        <pc:picChg chg="mod">
          <ac:chgData name="Charlotte Ruby Patterson" userId="5e4f2a4d-4d7e-4526-8ff8-c9f44bf0b6b7" providerId="ADAL" clId="{D31FD800-5519-4CBD-B48F-1780726ABED0}" dt="2025-04-15T06:43:04.152" v="4471" actId="1076"/>
          <ac:picMkLst>
            <pc:docMk/>
            <pc:sldMk cId="2030781034" sldId="292"/>
            <ac:picMk id="12" creationId="{4E59EC49-EF8D-1BE1-D7A6-22A634FDE8FB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3" creationId="{59553B4E-0049-D9E6-34BD-2C3D6DC5F261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4" creationId="{3A6D5EB3-FB05-2269-1C22-8843F18DEEB6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5" creationId="{F7654AEA-60B3-4023-9271-5ACC2B46ADBA}"/>
          </ac:picMkLst>
        </pc:pic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2050" creationId="{59D1D4A2-7FEE-A547-2894-4EDB56ED36D4}"/>
          </ac:picMkLst>
        </pc:picChg>
      </pc:sldChg>
      <pc:sldChg chg="addSp delSp modSp new mod ord modAnim modNotesTx">
        <pc:chgData name="Charlotte Ruby Patterson" userId="5e4f2a4d-4d7e-4526-8ff8-c9f44bf0b6b7" providerId="ADAL" clId="{D31FD800-5519-4CBD-B48F-1780726ABED0}" dt="2025-04-15T23:12:05.493" v="7152" actId="1076"/>
        <pc:sldMkLst>
          <pc:docMk/>
          <pc:sldMk cId="2186363048" sldId="293"/>
        </pc:sldMkLst>
        <pc:spChg chg="mod">
          <ac:chgData name="Charlotte Ruby Patterson" userId="5e4f2a4d-4d7e-4526-8ff8-c9f44bf0b6b7" providerId="ADAL" clId="{D31FD800-5519-4CBD-B48F-1780726ABED0}" dt="2025-04-15T06:45:17.717" v="4561" actId="20577"/>
          <ac:spMkLst>
            <pc:docMk/>
            <pc:sldMk cId="2186363048" sldId="293"/>
            <ac:spMk id="2" creationId="{43C6CCAC-2CB4-3308-9EFF-01B578491D43}"/>
          </ac:spMkLst>
        </pc:spChg>
        <pc:spChg chg="del">
          <ac:chgData name="Charlotte Ruby Patterson" userId="5e4f2a4d-4d7e-4526-8ff8-c9f44bf0b6b7" providerId="ADAL" clId="{D31FD800-5519-4CBD-B48F-1780726ABED0}" dt="2025-04-15T06:45:36.975" v="4562" actId="478"/>
          <ac:spMkLst>
            <pc:docMk/>
            <pc:sldMk cId="2186363048" sldId="293"/>
            <ac:spMk id="3" creationId="{36425C9B-3300-77CA-D0E9-B81E7D5FA934}"/>
          </ac:spMkLst>
        </pc:spChg>
        <pc:spChg chg="add del mod">
          <ac:chgData name="Charlotte Ruby Patterson" userId="5e4f2a4d-4d7e-4526-8ff8-c9f44bf0b6b7" providerId="ADAL" clId="{D31FD800-5519-4CBD-B48F-1780726ABED0}" dt="2025-04-15T23:11:25.261" v="7140" actId="478"/>
          <ac:spMkLst>
            <pc:docMk/>
            <pc:sldMk cId="2186363048" sldId="293"/>
            <ac:spMk id="11" creationId="{528B930F-0DAF-B896-CCD4-05FFA617614B}"/>
          </ac:spMkLst>
        </pc:spChg>
        <pc:spChg chg="add mod">
          <ac:chgData name="Charlotte Ruby Patterson" userId="5e4f2a4d-4d7e-4526-8ff8-c9f44bf0b6b7" providerId="ADAL" clId="{D31FD800-5519-4CBD-B48F-1780726ABED0}" dt="2025-04-15T23:12:05.493" v="7152" actId="1076"/>
          <ac:spMkLst>
            <pc:docMk/>
            <pc:sldMk cId="2186363048" sldId="293"/>
            <ac:spMk id="13" creationId="{6936CB34-B4B8-46B0-28E2-BC01F1419966}"/>
          </ac:spMkLst>
        </pc:spChg>
        <pc:picChg chg="add mod modCrop">
          <ac:chgData name="Charlotte Ruby Patterson" userId="5e4f2a4d-4d7e-4526-8ff8-c9f44bf0b6b7" providerId="ADAL" clId="{D31FD800-5519-4CBD-B48F-1780726ABED0}" dt="2025-04-15T23:06:17.944" v="7126" actId="1076"/>
          <ac:picMkLst>
            <pc:docMk/>
            <pc:sldMk cId="2186363048" sldId="293"/>
            <ac:picMk id="3" creationId="{6D941567-C59B-17F3-7C92-0A95C282BDD4}"/>
          </ac:picMkLst>
        </pc:picChg>
        <pc:picChg chg="add mod ord">
          <ac:chgData name="Charlotte Ruby Patterson" userId="5e4f2a4d-4d7e-4526-8ff8-c9f44bf0b6b7" providerId="ADAL" clId="{D31FD800-5519-4CBD-B48F-1780726ABED0}" dt="2025-04-15T23:06:20.460" v="7127" actId="166"/>
          <ac:picMkLst>
            <pc:docMk/>
            <pc:sldMk cId="2186363048" sldId="293"/>
            <ac:picMk id="7" creationId="{00D14B05-3F44-D876-F219-8A6757AAFFF5}"/>
          </ac:picMkLst>
        </pc:picChg>
        <pc:picChg chg="add mod">
          <ac:chgData name="Charlotte Ruby Patterson" userId="5e4f2a4d-4d7e-4526-8ff8-c9f44bf0b6b7" providerId="ADAL" clId="{D31FD800-5519-4CBD-B48F-1780726ABED0}" dt="2025-04-15T23:06:02.743" v="7116" actId="1076"/>
          <ac:picMkLst>
            <pc:docMk/>
            <pc:sldMk cId="2186363048" sldId="293"/>
            <ac:picMk id="8" creationId="{D0ED428F-357B-9F1A-16CB-D2B25067FEEA}"/>
          </ac:picMkLst>
        </pc:picChg>
        <pc:picChg chg="add mod">
          <ac:chgData name="Charlotte Ruby Patterson" userId="5e4f2a4d-4d7e-4526-8ff8-c9f44bf0b6b7" providerId="ADAL" clId="{D31FD800-5519-4CBD-B48F-1780726ABED0}" dt="2025-04-15T23:06:12.943" v="7122" actId="1076"/>
          <ac:picMkLst>
            <pc:docMk/>
            <pc:sldMk cId="2186363048" sldId="293"/>
            <ac:picMk id="9" creationId="{0569881E-7528-67FB-3821-F1382A0B3C0F}"/>
          </ac:picMkLst>
        </pc:picChg>
        <pc:picChg chg="add mod">
          <ac:chgData name="Charlotte Ruby Patterson" userId="5e4f2a4d-4d7e-4526-8ff8-c9f44bf0b6b7" providerId="ADAL" clId="{D31FD800-5519-4CBD-B48F-1780726ABED0}" dt="2025-04-15T23:06:06.295" v="7118" actId="1076"/>
          <ac:picMkLst>
            <pc:docMk/>
            <pc:sldMk cId="2186363048" sldId="293"/>
            <ac:picMk id="10" creationId="{92348880-94D0-E02B-8797-DA828CD50118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6:47:27.716" v="4585" actId="6549"/>
        <pc:sldMkLst>
          <pc:docMk/>
          <pc:sldMk cId="168204496" sldId="294"/>
        </pc:sldMkLst>
        <pc:spChg chg="mod">
          <ac:chgData name="Charlotte Ruby Patterson" userId="5e4f2a4d-4d7e-4526-8ff8-c9f44bf0b6b7" providerId="ADAL" clId="{D31FD800-5519-4CBD-B48F-1780726ABED0}" dt="2025-04-15T06:47:27.716" v="4585" actId="6549"/>
          <ac:spMkLst>
            <pc:docMk/>
            <pc:sldMk cId="168204496" sldId="294"/>
            <ac:spMk id="3" creationId="{4116D06F-00F0-6312-71EF-43B7576D093C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07:17:35.520" v="6281" actId="478"/>
        <pc:sldMkLst>
          <pc:docMk/>
          <pc:sldMk cId="2463835916" sldId="295"/>
        </pc:sldMkLst>
        <pc:spChg chg="mod">
          <ac:chgData name="Charlotte Ruby Patterson" userId="5e4f2a4d-4d7e-4526-8ff8-c9f44bf0b6b7" providerId="ADAL" clId="{D31FD800-5519-4CBD-B48F-1780726ABED0}" dt="2025-04-15T06:55:38.662" v="4686" actId="20577"/>
          <ac:spMkLst>
            <pc:docMk/>
            <pc:sldMk cId="2463835916" sldId="295"/>
            <ac:spMk id="2" creationId="{FC0542FF-5914-A87B-43B7-E7D2ADB98715}"/>
          </ac:spMkLst>
        </pc:spChg>
        <pc:spChg chg="del mod">
          <ac:chgData name="Charlotte Ruby Patterson" userId="5e4f2a4d-4d7e-4526-8ff8-c9f44bf0b6b7" providerId="ADAL" clId="{D31FD800-5519-4CBD-B48F-1780726ABED0}" dt="2025-04-15T06:56:55.278" v="4697" actId="22"/>
          <ac:spMkLst>
            <pc:docMk/>
            <pc:sldMk cId="2463835916" sldId="295"/>
            <ac:spMk id="3" creationId="{92E0DFC3-CFBC-5CD3-8978-F704043CCD3D}"/>
          </ac:spMkLst>
        </pc:spChg>
        <pc:spChg chg="add mod">
          <ac:chgData name="Charlotte Ruby Patterson" userId="5e4f2a4d-4d7e-4526-8ff8-c9f44bf0b6b7" providerId="ADAL" clId="{D31FD800-5519-4CBD-B48F-1780726ABED0}" dt="2025-04-15T06:56:05.962" v="4693" actId="1076"/>
          <ac:spMkLst>
            <pc:docMk/>
            <pc:sldMk cId="2463835916" sldId="295"/>
            <ac:spMk id="7" creationId="{68AADE61-569E-C225-E291-399C5FEBB723}"/>
          </ac:spMkLst>
        </pc:spChg>
        <pc:spChg chg="add del mod">
          <ac:chgData name="Charlotte Ruby Patterson" userId="5e4f2a4d-4d7e-4526-8ff8-c9f44bf0b6b7" providerId="ADAL" clId="{D31FD800-5519-4CBD-B48F-1780726ABED0}" dt="2025-04-15T06:57:23.694" v="4707" actId="478"/>
          <ac:spMkLst>
            <pc:docMk/>
            <pc:sldMk cId="2463835916" sldId="295"/>
            <ac:spMk id="12" creationId="{4DBF9100-5C8E-471F-B895-D2F271475CC6}"/>
          </ac:spMkLst>
        </pc:spChg>
        <pc:spChg chg="add del mod">
          <ac:chgData name="Charlotte Ruby Patterson" userId="5e4f2a4d-4d7e-4526-8ff8-c9f44bf0b6b7" providerId="ADAL" clId="{D31FD800-5519-4CBD-B48F-1780726ABED0}" dt="2025-04-15T06:58:12.327" v="4727" actId="478"/>
          <ac:spMkLst>
            <pc:docMk/>
            <pc:sldMk cId="2463835916" sldId="295"/>
            <ac:spMk id="15" creationId="{96079B8C-480E-C25B-3571-4CD09749887A}"/>
          </ac:spMkLst>
        </pc:spChg>
        <pc:spChg chg="add del mod">
          <ac:chgData name="Charlotte Ruby Patterson" userId="5e4f2a4d-4d7e-4526-8ff8-c9f44bf0b6b7" providerId="ADAL" clId="{D31FD800-5519-4CBD-B48F-1780726ABED0}" dt="2025-04-15T07:17:35.520" v="6281" actId="478"/>
          <ac:spMkLst>
            <pc:docMk/>
            <pc:sldMk cId="2463835916" sldId="295"/>
            <ac:spMk id="17" creationId="{D10C06CA-7980-7509-57C4-23EB16A7CE7D}"/>
          </ac:spMkLst>
        </pc:spChg>
        <pc:picChg chg="add mod">
          <ac:chgData name="Charlotte Ruby Patterson" userId="5e4f2a4d-4d7e-4526-8ff8-c9f44bf0b6b7" providerId="ADAL" clId="{D31FD800-5519-4CBD-B48F-1780726ABED0}" dt="2025-04-15T06:56:05.962" v="4693" actId="1076"/>
          <ac:picMkLst>
            <pc:docMk/>
            <pc:sldMk cId="2463835916" sldId="295"/>
            <ac:picMk id="8" creationId="{CC537F14-E3B9-C231-A312-5E0871D4B685}"/>
          </ac:picMkLst>
        </pc:picChg>
        <pc:picChg chg="add del mod ord">
          <ac:chgData name="Charlotte Ruby Patterson" userId="5e4f2a4d-4d7e-4526-8ff8-c9f44bf0b6b7" providerId="ADAL" clId="{D31FD800-5519-4CBD-B48F-1780726ABED0}" dt="2025-04-15T06:57:15.161" v="4703" actId="478"/>
          <ac:picMkLst>
            <pc:docMk/>
            <pc:sldMk cId="2463835916" sldId="295"/>
            <ac:picMk id="10" creationId="{B7F2544F-7785-1DD3-65B8-BF9FF4B48762}"/>
          </ac:picMkLst>
        </pc:picChg>
        <pc:picChg chg="add mod">
          <ac:chgData name="Charlotte Ruby Patterson" userId="5e4f2a4d-4d7e-4526-8ff8-c9f44bf0b6b7" providerId="ADAL" clId="{D31FD800-5519-4CBD-B48F-1780726ABED0}" dt="2025-04-15T06:57:32.361" v="4710" actId="1076"/>
          <ac:picMkLst>
            <pc:docMk/>
            <pc:sldMk cId="2463835916" sldId="295"/>
            <ac:picMk id="14" creationId="{EAD685B2-1BA0-0C10-6F3D-B826F511F789}"/>
          </ac:picMkLst>
        </pc:picChg>
      </pc:sldChg>
      <pc:sldChg chg="addSp delSp modSp add mod">
        <pc:chgData name="Charlotte Ruby Patterson" userId="5e4f2a4d-4d7e-4526-8ff8-c9f44bf0b6b7" providerId="ADAL" clId="{D31FD800-5519-4CBD-B48F-1780726ABED0}" dt="2025-04-15T06:59:10.210" v="4816" actId="1076"/>
        <pc:sldMkLst>
          <pc:docMk/>
          <pc:sldMk cId="539177696" sldId="296"/>
        </pc:sldMkLst>
        <pc:spChg chg="add mod">
          <ac:chgData name="Charlotte Ruby Patterson" userId="5e4f2a4d-4d7e-4526-8ff8-c9f44bf0b6b7" providerId="ADAL" clId="{D31FD800-5519-4CBD-B48F-1780726ABED0}" dt="2025-04-15T06:59:10.210" v="4816" actId="1076"/>
          <ac:spMkLst>
            <pc:docMk/>
            <pc:sldMk cId="539177696" sldId="296"/>
            <ac:spMk id="3" creationId="{0C700E9F-BD34-6E7A-1961-4C511F78D46D}"/>
          </ac:spMkLst>
        </pc:spChg>
        <pc:spChg chg="del">
          <ac:chgData name="Charlotte Ruby Patterson" userId="5e4f2a4d-4d7e-4526-8ff8-c9f44bf0b6b7" providerId="ADAL" clId="{D31FD800-5519-4CBD-B48F-1780726ABED0}" dt="2025-04-15T06:58:17.594" v="4729" actId="478"/>
          <ac:spMkLst>
            <pc:docMk/>
            <pc:sldMk cId="539177696" sldId="296"/>
            <ac:spMk id="17" creationId="{2C0CADB5-F251-F2FA-1378-5370C22A6E87}"/>
          </ac:spMkLst>
        </pc:spChg>
        <pc:picChg chg="del">
          <ac:chgData name="Charlotte Ruby Patterson" userId="5e4f2a4d-4d7e-4526-8ff8-c9f44bf0b6b7" providerId="ADAL" clId="{D31FD800-5519-4CBD-B48F-1780726ABED0}" dt="2025-04-15T06:58:18.264" v="4730" actId="478"/>
          <ac:picMkLst>
            <pc:docMk/>
            <pc:sldMk cId="539177696" sldId="296"/>
            <ac:picMk id="14" creationId="{8D42F991-355E-D5E9-FCB4-4CBDC084BDA3}"/>
          </ac:picMkLst>
        </pc:picChg>
      </pc:sldChg>
      <pc:sldChg chg="addSp delSp modSp new mod">
        <pc:chgData name="Charlotte Ruby Patterson" userId="5e4f2a4d-4d7e-4526-8ff8-c9f44bf0b6b7" providerId="ADAL" clId="{D31FD800-5519-4CBD-B48F-1780726ABED0}" dt="2025-04-15T07:00:48.332" v="4881" actId="14100"/>
        <pc:sldMkLst>
          <pc:docMk/>
          <pc:sldMk cId="2108340454" sldId="297"/>
        </pc:sldMkLst>
        <pc:spChg chg="mod">
          <ac:chgData name="Charlotte Ruby Patterson" userId="5e4f2a4d-4d7e-4526-8ff8-c9f44bf0b6b7" providerId="ADAL" clId="{D31FD800-5519-4CBD-B48F-1780726ABED0}" dt="2025-04-15T07:00:48.332" v="4881" actId="14100"/>
          <ac:spMkLst>
            <pc:docMk/>
            <pc:sldMk cId="2108340454" sldId="297"/>
            <ac:spMk id="2" creationId="{E65E2447-0DFB-44D8-5E98-BAA6B036D7DA}"/>
          </ac:spMkLst>
        </pc:spChg>
        <pc:spChg chg="mod">
          <ac:chgData name="Charlotte Ruby Patterson" userId="5e4f2a4d-4d7e-4526-8ff8-c9f44bf0b6b7" providerId="ADAL" clId="{D31FD800-5519-4CBD-B48F-1780726ABED0}" dt="2025-04-15T07:00:38.641" v="4862" actId="403"/>
          <ac:spMkLst>
            <pc:docMk/>
            <pc:sldMk cId="2108340454" sldId="297"/>
            <ac:spMk id="3" creationId="{38938473-6F0F-6A45-EC11-09E9F8A5FA96}"/>
          </ac:spMkLst>
        </pc:spChg>
        <pc:spChg chg="add del">
          <ac:chgData name="Charlotte Ruby Patterson" userId="5e4f2a4d-4d7e-4526-8ff8-c9f44bf0b6b7" providerId="ADAL" clId="{D31FD800-5519-4CBD-B48F-1780726ABED0}" dt="2025-04-15T07:00:21.563" v="4856" actId="22"/>
          <ac:spMkLst>
            <pc:docMk/>
            <pc:sldMk cId="2108340454" sldId="297"/>
            <ac:spMk id="8" creationId="{36D1967A-E709-7747-B42B-D476BD67C20E}"/>
          </ac:spMkLst>
        </pc:spChg>
        <pc:spChg chg="add del">
          <ac:chgData name="Charlotte Ruby Patterson" userId="5e4f2a4d-4d7e-4526-8ff8-c9f44bf0b6b7" providerId="ADAL" clId="{D31FD800-5519-4CBD-B48F-1780726ABED0}" dt="2025-04-15T07:00:31.926" v="4858" actId="22"/>
          <ac:spMkLst>
            <pc:docMk/>
            <pc:sldMk cId="2108340454" sldId="297"/>
            <ac:spMk id="10" creationId="{83BC501D-C6D5-A339-BA1F-3B115AB9683A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7:47.903" v="6282" actId="47"/>
        <pc:sldMkLst>
          <pc:docMk/>
          <pc:sldMk cId="1108286945" sldId="298"/>
        </pc:sldMkLst>
        <pc:spChg chg="mod">
          <ac:chgData name="Charlotte Ruby Patterson" userId="5e4f2a4d-4d7e-4526-8ff8-c9f44bf0b6b7" providerId="ADAL" clId="{D31FD800-5519-4CBD-B48F-1780726ABED0}" dt="2025-04-15T07:04:35.510" v="5061" actId="20577"/>
          <ac:spMkLst>
            <pc:docMk/>
            <pc:sldMk cId="1108286945" sldId="298"/>
            <ac:spMk id="2" creationId="{71786E37-CE0F-29A9-D36B-7E405E4C9628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7:05:08.340" v="5103" actId="20577"/>
        <pc:sldMkLst>
          <pc:docMk/>
          <pc:sldMk cId="621990983" sldId="299"/>
        </pc:sldMkLst>
        <pc:spChg chg="mod">
          <ac:chgData name="Charlotte Ruby Patterson" userId="5e4f2a4d-4d7e-4526-8ff8-c9f44bf0b6b7" providerId="ADAL" clId="{D31FD800-5519-4CBD-B48F-1780726ABED0}" dt="2025-04-15T07:05:08.340" v="5103" actId="20577"/>
          <ac:spMkLst>
            <pc:docMk/>
            <pc:sldMk cId="621990983" sldId="299"/>
            <ac:spMk id="2" creationId="{943D32DA-7A92-2DED-A554-6992C20968C3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11:38.969" v="7146" actId="20577"/>
        <pc:sldMkLst>
          <pc:docMk/>
          <pc:sldMk cId="1468941708" sldId="300"/>
        </pc:sldMkLst>
        <pc:spChg chg="mod">
          <ac:chgData name="Charlotte Ruby Patterson" userId="5e4f2a4d-4d7e-4526-8ff8-c9f44bf0b6b7" providerId="ADAL" clId="{D31FD800-5519-4CBD-B48F-1780726ABED0}" dt="2025-04-15T07:12:35.004" v="5733" actId="20577"/>
          <ac:spMkLst>
            <pc:docMk/>
            <pc:sldMk cId="1468941708" sldId="300"/>
            <ac:spMk id="2" creationId="{C20CA5B0-4863-AF09-34BA-380BD87C3539}"/>
          </ac:spMkLst>
        </pc:spChg>
        <pc:spChg chg="mod">
          <ac:chgData name="Charlotte Ruby Patterson" userId="5e4f2a4d-4d7e-4526-8ff8-c9f44bf0b6b7" providerId="ADAL" clId="{D31FD800-5519-4CBD-B48F-1780726ABED0}" dt="2025-04-15T23:11:38.969" v="7146" actId="20577"/>
          <ac:spMkLst>
            <pc:docMk/>
            <pc:sldMk cId="1468941708" sldId="300"/>
            <ac:spMk id="3" creationId="{DEE060B8-49F7-B80D-6924-41A7DD8499D4}"/>
          </ac:spMkLst>
        </pc:spChg>
        <pc:spChg chg="add mod">
          <ac:chgData name="Charlotte Ruby Patterson" userId="5e4f2a4d-4d7e-4526-8ff8-c9f44bf0b6b7" providerId="ADAL" clId="{D31FD800-5519-4CBD-B48F-1780726ABED0}" dt="2025-04-15T07:13:58.903" v="5952" actId="1076"/>
          <ac:spMkLst>
            <pc:docMk/>
            <pc:sldMk cId="1468941708" sldId="300"/>
            <ac:spMk id="7" creationId="{94EA0070-3DB5-2FCC-DDF1-98EC63E179F5}"/>
          </ac:spMkLst>
        </pc:spChg>
        <pc:picChg chg="add mod">
          <ac:chgData name="Charlotte Ruby Patterson" userId="5e4f2a4d-4d7e-4526-8ff8-c9f44bf0b6b7" providerId="ADAL" clId="{D31FD800-5519-4CBD-B48F-1780726ABED0}" dt="2025-04-15T07:13:58.903" v="5952" actId="1076"/>
          <ac:picMkLst>
            <pc:docMk/>
            <pc:sldMk cId="1468941708" sldId="300"/>
            <ac:picMk id="9" creationId="{03CABEC4-5F94-E869-2A52-C30007550FF8}"/>
          </ac:picMkLst>
        </pc:picChg>
        <pc:picChg chg="del">
          <ac:chgData name="Charlotte Ruby Patterson" userId="5e4f2a4d-4d7e-4526-8ff8-c9f44bf0b6b7" providerId="ADAL" clId="{D31FD800-5519-4CBD-B48F-1780726ABED0}" dt="2025-04-15T07:06:08.040" v="5162" actId="478"/>
          <ac:picMkLst>
            <pc:docMk/>
            <pc:sldMk cId="1468941708" sldId="300"/>
            <ac:picMk id="11" creationId="{0219B5D0-6336-D3EF-FF21-DA9EAC2347CF}"/>
          </ac:picMkLst>
        </pc:picChg>
        <pc:picChg chg="del">
          <ac:chgData name="Charlotte Ruby Patterson" userId="5e4f2a4d-4d7e-4526-8ff8-c9f44bf0b6b7" providerId="ADAL" clId="{D31FD800-5519-4CBD-B48F-1780726ABED0}" dt="2025-04-15T07:06:08.819" v="5163" actId="478"/>
          <ac:picMkLst>
            <pc:docMk/>
            <pc:sldMk cId="1468941708" sldId="300"/>
            <ac:picMk id="13" creationId="{E3D11E85-8949-4D9D-35F1-D6A2A3DC2F43}"/>
          </ac:picMkLst>
        </pc:picChg>
      </pc:sldChg>
      <pc:sldChg chg="addSp delSp modSp add mod modAnim">
        <pc:chgData name="Charlotte Ruby Patterson" userId="5e4f2a4d-4d7e-4526-8ff8-c9f44bf0b6b7" providerId="ADAL" clId="{D31FD800-5519-4CBD-B48F-1780726ABED0}" dt="2025-04-16T01:10:33.082" v="7611" actId="20577"/>
        <pc:sldMkLst>
          <pc:docMk/>
          <pc:sldMk cId="1029413331" sldId="301"/>
        </pc:sldMkLst>
        <pc:spChg chg="mod">
          <ac:chgData name="Charlotte Ruby Patterson" userId="5e4f2a4d-4d7e-4526-8ff8-c9f44bf0b6b7" providerId="ADAL" clId="{D31FD800-5519-4CBD-B48F-1780726ABED0}" dt="2025-04-15T07:23:03.666" v="6418" actId="20577"/>
          <ac:spMkLst>
            <pc:docMk/>
            <pc:sldMk cId="1029413331" sldId="301"/>
            <ac:spMk id="2" creationId="{18283B03-D823-B549-3BE6-F9EC945A0608}"/>
          </ac:spMkLst>
        </pc:spChg>
        <pc:spChg chg="del">
          <ac:chgData name="Charlotte Ruby Patterson" userId="5e4f2a4d-4d7e-4526-8ff8-c9f44bf0b6b7" providerId="ADAL" clId="{D31FD800-5519-4CBD-B48F-1780726ABED0}" dt="2025-04-15T07:23:47.448" v="6419" actId="478"/>
          <ac:spMkLst>
            <pc:docMk/>
            <pc:sldMk cId="1029413331" sldId="301"/>
            <ac:spMk id="3" creationId="{21B6BCD3-D967-1483-90B3-CE335C559C45}"/>
          </ac:spMkLst>
        </pc:spChg>
        <pc:spChg chg="add mod">
          <ac:chgData name="Charlotte Ruby Patterson" userId="5e4f2a4d-4d7e-4526-8ff8-c9f44bf0b6b7" providerId="ADAL" clId="{D31FD800-5519-4CBD-B48F-1780726ABED0}" dt="2025-04-16T01:10:33.082" v="7611" actId="20577"/>
          <ac:spMkLst>
            <pc:docMk/>
            <pc:sldMk cId="1029413331" sldId="301"/>
            <ac:spMk id="3" creationId="{4A21BFA7-5F6C-5CFC-E82C-D4A7BF8DF1FF}"/>
          </ac:spMkLst>
        </pc:spChg>
        <pc:spChg chg="add mod">
          <ac:chgData name="Charlotte Ruby Patterson" userId="5e4f2a4d-4d7e-4526-8ff8-c9f44bf0b6b7" providerId="ADAL" clId="{D31FD800-5519-4CBD-B48F-1780726ABED0}" dt="2025-04-15T07:24:10.090" v="6424"/>
          <ac:spMkLst>
            <pc:docMk/>
            <pc:sldMk cId="1029413331" sldId="301"/>
            <ac:spMk id="15" creationId="{869BB972-F46D-9CCA-FAF8-446A81A191DC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17" creationId="{531C6140-31C0-75B9-0317-C99F2513D963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20" creationId="{BF8F2772-2D43-E683-AF80-8AA50D23DDB0}"/>
          </ac:spMkLst>
        </pc:spChg>
        <pc:spChg chg="add mod">
          <ac:chgData name="Charlotte Ruby Patterson" userId="5e4f2a4d-4d7e-4526-8ff8-c9f44bf0b6b7" providerId="ADAL" clId="{D31FD800-5519-4CBD-B48F-1780726ABED0}" dt="2025-04-15T07:25:56.665" v="6551" actId="20577"/>
          <ac:spMkLst>
            <pc:docMk/>
            <pc:sldMk cId="1029413331" sldId="301"/>
            <ac:spMk id="24" creationId="{F7927735-D343-196B-932D-252620D528D6}"/>
          </ac:spMkLst>
        </pc:spChg>
        <pc:picChg chg="add mod">
          <ac:chgData name="Charlotte Ruby Patterson" userId="5e4f2a4d-4d7e-4526-8ff8-c9f44bf0b6b7" providerId="ADAL" clId="{D31FD800-5519-4CBD-B48F-1780726ABED0}" dt="2025-04-16T01:10:29.733" v="7606"/>
          <ac:picMkLst>
            <pc:docMk/>
            <pc:sldMk cId="1029413331" sldId="301"/>
            <ac:picMk id="7" creationId="{53CCE8C5-4037-6B90-CC61-1B6FD1741526}"/>
          </ac:picMkLst>
        </pc:picChg>
        <pc:picChg chg="add mod">
          <ac:chgData name="Charlotte Ruby Patterson" userId="5e4f2a4d-4d7e-4526-8ff8-c9f44bf0b6b7" providerId="ADAL" clId="{D31FD800-5519-4CBD-B48F-1780726ABED0}" dt="2025-04-15T07:25:59.998" v="6552" actId="1076"/>
          <ac:picMkLst>
            <pc:docMk/>
            <pc:sldMk cId="1029413331" sldId="301"/>
            <ac:picMk id="23" creationId="{6BD46D83-BBB2-96D3-7EE4-CAE7821D106F}"/>
          </ac:picMkLst>
        </pc:pic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7" creationId="{28D23745-006D-1E32-2F54-DFA1E80DE4F4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8" creationId="{A542C3CD-D276-CBC4-0DFD-34F0460E55CD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9" creationId="{8BCE66B8-1649-CC5A-4872-62A7757BB6DB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0" creationId="{D62373FF-FDD1-613A-E15D-30D0FF280E91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1" creationId="{B82A2CE2-BAF4-A6D2-05E0-D3B5D0C904A6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2" creationId="{DEBCE78E-5D55-E62B-CFE1-AB4FAAA21606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3" creationId="{7DB2FAD7-219D-F3E2-1A5C-82F3964551F5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4" creationId="{0BC03437-6ED2-2D0C-24DC-CF3E0EF0997E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6" creationId="{25BF7B58-B6DB-C65F-5E18-6A31DE3D0807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8" creationId="{212F1839-DDD0-E586-3DFC-213D98DE8AFC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9" creationId="{7128B6FA-FCB5-BDCE-F51F-C38F46F4E91D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21" creationId="{462AE1E3-B449-FCDC-880E-BF2F5D42057E}"/>
          </ac:cxnSpMkLst>
        </pc:cxnChg>
      </pc:sldChg>
      <pc:sldChg chg="addSp delSp modSp new mod ord">
        <pc:chgData name="Charlotte Ruby Patterson" userId="5e4f2a4d-4d7e-4526-8ff8-c9f44bf0b6b7" providerId="ADAL" clId="{D31FD800-5519-4CBD-B48F-1780726ABED0}" dt="2025-04-15T22:54:10.725" v="6620"/>
        <pc:sldMkLst>
          <pc:docMk/>
          <pc:sldMk cId="2280759147" sldId="302"/>
        </pc:sldMkLst>
        <pc:spChg chg="del">
          <ac:chgData name="Charlotte Ruby Patterson" userId="5e4f2a4d-4d7e-4526-8ff8-c9f44bf0b6b7" providerId="ADAL" clId="{D31FD800-5519-4CBD-B48F-1780726ABED0}" dt="2025-04-15T22:54:01.742" v="6613" actId="478"/>
          <ac:spMkLst>
            <pc:docMk/>
            <pc:sldMk cId="2280759147" sldId="302"/>
            <ac:spMk id="2" creationId="{73A211FB-F951-8835-72C5-DC1186B16BDC}"/>
          </ac:spMkLst>
        </pc:spChg>
        <pc:spChg chg="del">
          <ac:chgData name="Charlotte Ruby Patterson" userId="5e4f2a4d-4d7e-4526-8ff8-c9f44bf0b6b7" providerId="ADAL" clId="{D31FD800-5519-4CBD-B48F-1780726ABED0}" dt="2025-04-15T22:54:03.793" v="6614" actId="478"/>
          <ac:spMkLst>
            <pc:docMk/>
            <pc:sldMk cId="2280759147" sldId="302"/>
            <ac:spMk id="3" creationId="{FB32514F-9905-E779-1248-9280ABD095BF}"/>
          </ac:spMkLst>
        </pc:spChg>
        <pc:spChg chg="add mod">
          <ac:chgData name="Charlotte Ruby Patterson" userId="5e4f2a4d-4d7e-4526-8ff8-c9f44bf0b6b7" providerId="ADAL" clId="{D31FD800-5519-4CBD-B48F-1780726ABED0}" dt="2025-04-15T22:53:59.898" v="6612"/>
          <ac:spMkLst>
            <pc:docMk/>
            <pc:sldMk cId="2280759147" sldId="302"/>
            <ac:spMk id="7" creationId="{2AA7ABB7-6D16-A4DE-8B24-894C2A3A3F4C}"/>
          </ac:spMkLst>
        </pc:spChg>
        <pc:spChg chg="add mod">
          <ac:chgData name="Charlotte Ruby Patterson" userId="5e4f2a4d-4d7e-4526-8ff8-c9f44bf0b6b7" providerId="ADAL" clId="{D31FD800-5519-4CBD-B48F-1780726ABED0}" dt="2025-04-15T22:54:07.808" v="6618" actId="20577"/>
          <ac:spMkLst>
            <pc:docMk/>
            <pc:sldMk cId="2280759147" sldId="302"/>
            <ac:spMk id="8" creationId="{A515FB7D-BEB9-52EB-DFA6-352956849BF1}"/>
          </ac:spMkLst>
        </pc:spChg>
      </pc:sldChg>
      <pc:sldChg chg="modSp add del mod">
        <pc:chgData name="Charlotte Ruby Patterson" userId="5e4f2a4d-4d7e-4526-8ff8-c9f44bf0b6b7" providerId="ADAL" clId="{D31FD800-5519-4CBD-B48F-1780726ABED0}" dt="2025-04-15T23:03:50.728" v="7101" actId="47"/>
        <pc:sldMkLst>
          <pc:docMk/>
          <pc:sldMk cId="1990299790" sldId="303"/>
        </pc:sldMkLst>
        <pc:spChg chg="mod">
          <ac:chgData name="Charlotte Ruby Patterson" userId="5e4f2a4d-4d7e-4526-8ff8-c9f44bf0b6b7" providerId="ADAL" clId="{D31FD800-5519-4CBD-B48F-1780726ABED0}" dt="2025-04-15T23:01:50.916" v="6914" actId="20577"/>
          <ac:spMkLst>
            <pc:docMk/>
            <pc:sldMk cId="1990299790" sldId="303"/>
            <ac:spMk id="2" creationId="{35638E08-2860-4A61-EEEF-3E4186964F4F}"/>
          </ac:spMkLst>
        </pc:spChg>
      </pc:sldChg>
      <pc:sldChg chg="addSp delSp modSp new mod">
        <pc:chgData name="Charlotte Ruby Patterson" userId="5e4f2a4d-4d7e-4526-8ff8-c9f44bf0b6b7" providerId="ADAL" clId="{D31FD800-5519-4CBD-B48F-1780726ABED0}" dt="2025-04-15T23:03:43.643" v="7100"/>
        <pc:sldMkLst>
          <pc:docMk/>
          <pc:sldMk cId="610983832" sldId="304"/>
        </pc:sldMkLst>
        <pc:spChg chg="del">
          <ac:chgData name="Charlotte Ruby Patterson" userId="5e4f2a4d-4d7e-4526-8ff8-c9f44bf0b6b7" providerId="ADAL" clId="{D31FD800-5519-4CBD-B48F-1780726ABED0}" dt="2025-04-15T23:03:39.744" v="7098" actId="478"/>
          <ac:spMkLst>
            <pc:docMk/>
            <pc:sldMk cId="610983832" sldId="304"/>
            <ac:spMk id="2" creationId="{E00A0E21-6011-6EF4-709C-F03409B848A0}"/>
          </ac:spMkLst>
        </pc:spChg>
        <pc:spChg chg="del">
          <ac:chgData name="Charlotte Ruby Patterson" userId="5e4f2a4d-4d7e-4526-8ff8-c9f44bf0b6b7" providerId="ADAL" clId="{D31FD800-5519-4CBD-B48F-1780726ABED0}" dt="2025-04-15T23:03:42.677" v="7099" actId="478"/>
          <ac:spMkLst>
            <pc:docMk/>
            <pc:sldMk cId="610983832" sldId="304"/>
            <ac:spMk id="3" creationId="{FF7A0837-4A9B-59F3-05D4-782E6A27DBA1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7" creationId="{8238D116-C14E-0A75-4016-6D68B692B105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8" creationId="{859FF239-7731-BFE4-1879-BC0558480917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23:38.928" v="7155" actId="478"/>
        <pc:sldMkLst>
          <pc:docMk/>
          <pc:sldMk cId="3273998509" sldId="305"/>
        </pc:sldMkLst>
        <pc:spChg chg="del">
          <ac:chgData name="Charlotte Ruby Patterson" userId="5e4f2a4d-4d7e-4526-8ff8-c9f44bf0b6b7" providerId="ADAL" clId="{D31FD800-5519-4CBD-B48F-1780726ABED0}" dt="2025-04-15T23:23:36.470" v="7154" actId="478"/>
          <ac:spMkLst>
            <pc:docMk/>
            <pc:sldMk cId="3273998509" sldId="305"/>
            <ac:spMk id="3" creationId="{4DB4FF3D-7E18-312F-76E0-6D229BF527C1}"/>
          </ac:spMkLst>
        </pc:spChg>
        <pc:spChg chg="add del mod">
          <ac:chgData name="Charlotte Ruby Patterson" userId="5e4f2a4d-4d7e-4526-8ff8-c9f44bf0b6b7" providerId="ADAL" clId="{D31FD800-5519-4CBD-B48F-1780726ABED0}" dt="2025-04-15T23:23:38.928" v="7155" actId="478"/>
          <ac:spMkLst>
            <pc:docMk/>
            <pc:sldMk cId="3273998509" sldId="305"/>
            <ac:spMk id="11" creationId="{13E32891-2F63-A5FA-F55E-89779645D336}"/>
          </ac:spMkLst>
        </pc:spChg>
      </pc:sldChg>
      <pc:sldChg chg="addSp delSp modSp add mod modNotesTx">
        <pc:chgData name="Charlotte Ruby Patterson" userId="5e4f2a4d-4d7e-4526-8ff8-c9f44bf0b6b7" providerId="ADAL" clId="{D31FD800-5519-4CBD-B48F-1780726ABED0}" dt="2025-04-16T01:11:47.039" v="7844" actId="20577"/>
        <pc:sldMkLst>
          <pc:docMk/>
          <pc:sldMk cId="3391517988" sldId="306"/>
        </pc:sldMkLst>
        <pc:spChg chg="mod">
          <ac:chgData name="Charlotte Ruby Patterson" userId="5e4f2a4d-4d7e-4526-8ff8-c9f44bf0b6b7" providerId="ADAL" clId="{D31FD800-5519-4CBD-B48F-1780726ABED0}" dt="2025-04-16T01:07:47.717" v="7328" actId="20577"/>
          <ac:spMkLst>
            <pc:docMk/>
            <pc:sldMk cId="3391517988" sldId="306"/>
            <ac:spMk id="2" creationId="{7C7AC65E-F516-C41F-4741-21D1A1ED5B80}"/>
          </ac:spMkLst>
        </pc:spChg>
        <pc:spChg chg="mod">
          <ac:chgData name="Charlotte Ruby Patterson" userId="5e4f2a4d-4d7e-4526-8ff8-c9f44bf0b6b7" providerId="ADAL" clId="{D31FD800-5519-4CBD-B48F-1780726ABED0}" dt="2025-04-16T01:11:47.039" v="7844" actId="20577"/>
          <ac:spMkLst>
            <pc:docMk/>
            <pc:sldMk cId="3391517988" sldId="306"/>
            <ac:spMk id="3" creationId="{937909A6-84D8-6D01-C711-276B571DEDA7}"/>
          </ac:spMkLst>
        </pc:spChg>
        <pc:spChg chg="add mod">
          <ac:chgData name="Charlotte Ruby Patterson" userId="5e4f2a4d-4d7e-4526-8ff8-c9f44bf0b6b7" providerId="ADAL" clId="{D31FD800-5519-4CBD-B48F-1780726ABED0}" dt="2025-04-16T01:11:27.415" v="7809" actId="1076"/>
          <ac:spMkLst>
            <pc:docMk/>
            <pc:sldMk cId="3391517988" sldId="306"/>
            <ac:spMk id="8" creationId="{73468900-F6F1-5615-B1B3-D2CFAAA77E47}"/>
          </ac:spMkLst>
        </pc:spChg>
        <pc:picChg chg="add mod">
          <ac:chgData name="Charlotte Ruby Patterson" userId="5e4f2a4d-4d7e-4526-8ff8-c9f44bf0b6b7" providerId="ADAL" clId="{D31FD800-5519-4CBD-B48F-1780726ABED0}" dt="2025-04-16T01:11:27.415" v="7809" actId="1076"/>
          <ac:picMkLst>
            <pc:docMk/>
            <pc:sldMk cId="3391517988" sldId="306"/>
            <ac:picMk id="9" creationId="{35CFDD72-0FDB-A131-DE7B-D3245A5057A2}"/>
          </ac:picMkLst>
        </pc:picChg>
        <pc:picChg chg="del mod">
          <ac:chgData name="Charlotte Ruby Patterson" userId="5e4f2a4d-4d7e-4526-8ff8-c9f44bf0b6b7" providerId="ADAL" clId="{D31FD800-5519-4CBD-B48F-1780726ABED0}" dt="2025-04-16T01:07:49.467" v="7330" actId="478"/>
          <ac:picMkLst>
            <pc:docMk/>
            <pc:sldMk cId="3391517988" sldId="306"/>
            <ac:picMk id="10" creationId="{4529F8FE-B63B-7F03-9119-4FAAAD83DD96}"/>
          </ac:picMkLst>
        </pc:picChg>
      </pc:sldChg>
    </pc:docChg>
  </pc:docChgLst>
  <pc:docChgLst>
    <pc:chgData name="Scott Forrest" userId="95fbf796-a2c8-4799-ab79-0e94d63402e7" providerId="ADAL" clId="{5CC7CD71-D9DB-40BF-B6AF-0002D494E9DD}"/>
    <pc:docChg chg="undo custSel addSld delSld modSld sldOrd modMainMaster">
      <pc:chgData name="Scott Forrest" userId="95fbf796-a2c8-4799-ab79-0e94d63402e7" providerId="ADAL" clId="{5CC7CD71-D9DB-40BF-B6AF-0002D494E9DD}" dt="2025-04-15T04:41:52.134" v="3098" actId="20577"/>
      <pc:docMkLst>
        <pc:docMk/>
      </pc:docMkLst>
      <pc:sldChg chg="addSp delSp modSp mod">
        <pc:chgData name="Scott Forrest" userId="95fbf796-a2c8-4799-ab79-0e94d63402e7" providerId="ADAL" clId="{5CC7CD71-D9DB-40BF-B6AF-0002D494E9DD}" dt="2025-04-15T03:29:36.029" v="2189"/>
        <pc:sldMkLst>
          <pc:docMk/>
          <pc:sldMk cId="3612432494" sldId="256"/>
        </pc:sldMkLst>
        <pc:spChg chg="mod">
          <ac:chgData name="Scott Forrest" userId="95fbf796-a2c8-4799-ab79-0e94d63402e7" providerId="ADAL" clId="{5CC7CD71-D9DB-40BF-B6AF-0002D494E9DD}" dt="2025-04-15T01:57:37.965" v="549" actId="1076"/>
          <ac:spMkLst>
            <pc:docMk/>
            <pc:sldMk cId="3612432494" sldId="256"/>
            <ac:spMk id="2" creationId="{D427427A-7DF1-2C46-CFA4-FF7F08F336AC}"/>
          </ac:spMkLst>
        </pc:spChg>
        <pc:spChg chg="del">
          <ac:chgData name="Scott Forrest" userId="95fbf796-a2c8-4799-ab79-0e94d63402e7" providerId="ADAL" clId="{5CC7CD71-D9DB-40BF-B6AF-0002D494E9DD}" dt="2025-04-15T01:35:23.183" v="6" actId="478"/>
          <ac:spMkLst>
            <pc:docMk/>
            <pc:sldMk cId="3612432494" sldId="256"/>
            <ac:spMk id="3" creationId="{CB7BBB74-7974-D561-BA2C-FC12169D1672}"/>
          </ac:spMkLst>
        </pc:spChg>
        <pc:spChg chg="add">
          <ac:chgData name="Scott Forrest" userId="95fbf796-a2c8-4799-ab79-0e94d63402e7" providerId="ADAL" clId="{5CC7CD71-D9DB-40BF-B6AF-0002D494E9DD}" dt="2025-04-15T01:34:57.425" v="0"/>
          <ac:spMkLst>
            <pc:docMk/>
            <pc:sldMk cId="3612432494" sldId="256"/>
            <ac:spMk id="4" creationId="{760CE799-DE67-6180-A3DD-AF91F0D811C1}"/>
          </ac:spMkLst>
        </pc:spChg>
        <pc:spChg chg="add">
          <ac:chgData name="Scott Forrest" userId="95fbf796-a2c8-4799-ab79-0e94d63402e7" providerId="ADAL" clId="{5CC7CD71-D9DB-40BF-B6AF-0002D494E9DD}" dt="2025-04-15T01:35:04.278" v="1"/>
          <ac:spMkLst>
            <pc:docMk/>
            <pc:sldMk cId="3612432494" sldId="256"/>
            <ac:spMk id="5" creationId="{7087F892-5BFD-7B76-BCA8-5F31F6BCBDBC}"/>
          </ac:spMkLst>
        </pc:spChg>
        <pc:spChg chg="add">
          <ac:chgData name="Scott Forrest" userId="95fbf796-a2c8-4799-ab79-0e94d63402e7" providerId="ADAL" clId="{5CC7CD71-D9DB-40BF-B6AF-0002D494E9DD}" dt="2025-04-15T01:35:08.163" v="2"/>
          <ac:spMkLst>
            <pc:docMk/>
            <pc:sldMk cId="3612432494" sldId="256"/>
            <ac:spMk id="6" creationId="{2B8AB8B2-900F-D59C-6EA7-9335A3FDCE8E}"/>
          </ac:spMkLst>
        </pc:spChg>
        <pc:spChg chg="add del">
          <ac:chgData name="Scott Forrest" userId="95fbf796-a2c8-4799-ab79-0e94d63402e7" providerId="ADAL" clId="{5CC7CD71-D9DB-40BF-B6AF-0002D494E9DD}" dt="2025-04-15T01:42:08.689" v="34" actId="478"/>
          <ac:spMkLst>
            <pc:docMk/>
            <pc:sldMk cId="3612432494" sldId="256"/>
            <ac:spMk id="8" creationId="{CA0A5350-22B7-53C8-975C-BCA3354B9691}"/>
          </ac:spMkLst>
        </pc:spChg>
        <pc:spChg chg="add del">
          <ac:chgData name="Scott Forrest" userId="95fbf796-a2c8-4799-ab79-0e94d63402e7" providerId="ADAL" clId="{5CC7CD71-D9DB-40BF-B6AF-0002D494E9DD}" dt="2025-04-15T01:42:15.540" v="36" actId="478"/>
          <ac:spMkLst>
            <pc:docMk/>
            <pc:sldMk cId="3612432494" sldId="256"/>
            <ac:spMk id="9" creationId="{34E86265-308D-4B6D-D719-86422E6A77F5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0" creationId="{08EA88FE-3AC6-0632-0502-BC2E4AA67CF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1" creationId="{DBF01E0B-9B22-5AC8-C115-AEDF03BFCC7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2" creationId="{63118906-FA1F-265B-AE6F-CE4F0311FCFA}"/>
          </ac:spMkLst>
        </pc:spChg>
        <pc:spChg chg="add mod">
          <ac:chgData name="Scott Forrest" userId="95fbf796-a2c8-4799-ab79-0e94d63402e7" providerId="ADAL" clId="{5CC7CD71-D9DB-40BF-B6AF-0002D494E9DD}" dt="2025-04-15T02:56:21.269" v="665" actId="1076"/>
          <ac:spMkLst>
            <pc:docMk/>
            <pc:sldMk cId="3612432494" sldId="256"/>
            <ac:spMk id="14" creationId="{F0A80EAA-E601-E234-3D88-755CD2D836A4}"/>
          </ac:spMkLst>
        </pc:spChg>
        <pc:spChg chg="add mod">
          <ac:chgData name="Scott Forrest" userId="95fbf796-a2c8-4799-ab79-0e94d63402e7" providerId="ADAL" clId="{5CC7CD71-D9DB-40BF-B6AF-0002D494E9DD}" dt="2025-04-15T02:56:41.726" v="669" actId="1076"/>
          <ac:spMkLst>
            <pc:docMk/>
            <pc:sldMk cId="3612432494" sldId="256"/>
            <ac:spMk id="15" creationId="{0437F3CE-FB76-596E-54AF-E760ECCDE497}"/>
          </ac:spMkLst>
        </pc:spChg>
        <pc:spChg chg="add mod">
          <ac:chgData name="Scott Forrest" userId="95fbf796-a2c8-4799-ab79-0e94d63402e7" providerId="ADAL" clId="{5CC7CD71-D9DB-40BF-B6AF-0002D494E9DD}" dt="2025-04-15T02:54:37.097" v="640"/>
          <ac:spMkLst>
            <pc:docMk/>
            <pc:sldMk cId="3612432494" sldId="256"/>
            <ac:spMk id="19" creationId="{DB48D281-8935-5B8A-E61A-8E95E2759C62}"/>
          </ac:spMkLst>
        </pc:spChg>
        <pc:spChg chg="add del mod">
          <ac:chgData name="Scott Forrest" userId="95fbf796-a2c8-4799-ab79-0e94d63402e7" providerId="ADAL" clId="{5CC7CD71-D9DB-40BF-B6AF-0002D494E9DD}" dt="2025-04-15T02:55:16.072" v="646" actId="478"/>
          <ac:spMkLst>
            <pc:docMk/>
            <pc:sldMk cId="3612432494" sldId="256"/>
            <ac:spMk id="20" creationId="{C13E99D9-84F3-546E-4D8A-86EAB505F2EC}"/>
          </ac:spMkLst>
        </pc:spChg>
        <pc:spChg chg="add del mod">
          <ac:chgData name="Scott Forrest" userId="95fbf796-a2c8-4799-ab79-0e94d63402e7" providerId="ADAL" clId="{5CC7CD71-D9DB-40BF-B6AF-0002D494E9DD}" dt="2025-04-15T02:56:59.891" v="671" actId="478"/>
          <ac:spMkLst>
            <pc:docMk/>
            <pc:sldMk cId="3612432494" sldId="256"/>
            <ac:spMk id="23" creationId="{6281F91A-9059-27AE-BDD4-F8D4F54D4629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5" creationId="{27BE162B-684B-BB9D-FAB5-0C4092A6F155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6" creationId="{20A715C2-3867-7DBE-976D-E611DDDDADD8}"/>
          </ac:spMkLst>
        </pc:sp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7" creationId="{7A62E827-A2BA-31B1-023D-B7A1BAB03F60}"/>
          </ac:picMkLst>
        </pc:picChg>
        <pc:picChg chg="add mod">
          <ac:chgData name="Scott Forrest" userId="95fbf796-a2c8-4799-ab79-0e94d63402e7" providerId="ADAL" clId="{5CC7CD71-D9DB-40BF-B6AF-0002D494E9DD}" dt="2025-04-15T02:56:30.429" v="666" actId="1076"/>
          <ac:picMkLst>
            <pc:docMk/>
            <pc:sldMk cId="3612432494" sldId="256"/>
            <ac:picMk id="22" creationId="{7E758282-ECEA-61C5-8AC1-08A06151FCA5}"/>
          </ac:picMkLst>
        </pc:picChg>
        <pc:picChg chg="add mod">
          <ac:chgData name="Scott Forrest" userId="95fbf796-a2c8-4799-ab79-0e94d63402e7" providerId="ADAL" clId="{5CC7CD71-D9DB-40BF-B6AF-0002D494E9DD}" dt="2025-04-15T03:29:34.607" v="2188" actId="27636"/>
          <ac:picMkLst>
            <pc:docMk/>
            <pc:sldMk cId="3612432494" sldId="256"/>
            <ac:picMk id="24" creationId="{0EDDD873-EB15-827D-447F-EAB9983BC51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29" creationId="{B5F1D5EA-0EC0-C60A-D56A-C11FE90530D5}"/>
          </ac:picMkLst>
        </pc:picChg>
        <pc:picChg chg="add del">
          <ac:chgData name="Scott Forrest" userId="95fbf796-a2c8-4799-ab79-0e94d63402e7" providerId="ADAL" clId="{5CC7CD71-D9DB-40BF-B6AF-0002D494E9DD}" dt="2025-04-15T01:38:59.125" v="20" actId="478"/>
          <ac:picMkLst>
            <pc:docMk/>
            <pc:sldMk cId="3612432494" sldId="256"/>
            <ac:picMk id="1031" creationId="{6E45B32D-8409-3E29-2D1F-3C7087D972C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33" creationId="{68D6F366-5DB5-9281-4791-8BFED037351A}"/>
          </ac:picMkLst>
        </pc:picChg>
        <pc:picChg chg="add del">
          <ac:chgData name="Scott Forrest" userId="95fbf796-a2c8-4799-ab79-0e94d63402e7" providerId="ADAL" clId="{5CC7CD71-D9DB-40BF-B6AF-0002D494E9DD}" dt="2025-04-15T01:41:54.651" v="32" actId="478"/>
          <ac:picMkLst>
            <pc:docMk/>
            <pc:sldMk cId="3612432494" sldId="256"/>
            <ac:picMk id="1035" creationId="{68AE7984-FD4F-ECA8-32CA-B752A1EE71CE}"/>
          </ac:picMkLst>
        </pc:picChg>
        <pc:picChg chg="add mod">
          <ac:chgData name="Scott Forrest" userId="95fbf796-a2c8-4799-ab79-0e94d63402e7" providerId="ADAL" clId="{5CC7CD71-D9DB-40BF-B6AF-0002D494E9DD}" dt="2025-04-15T01:47:51.996" v="95" actId="1076"/>
          <ac:picMkLst>
            <pc:docMk/>
            <pc:sldMk cId="3612432494" sldId="256"/>
            <ac:picMk id="1037" creationId="{F2E17BE7-8AB9-98C1-27AD-FB4D4303331A}"/>
          </ac:picMkLst>
        </pc:picChg>
      </pc:sldChg>
      <pc:sldChg chg="modSp mod">
        <pc:chgData name="Scott Forrest" userId="95fbf796-a2c8-4799-ab79-0e94d63402e7" providerId="ADAL" clId="{5CC7CD71-D9DB-40BF-B6AF-0002D494E9DD}" dt="2025-04-15T04:41:52.134" v="3098" actId="20577"/>
        <pc:sldMkLst>
          <pc:docMk/>
          <pc:sldMk cId="1117058006" sldId="257"/>
        </pc:sldMkLst>
        <pc:spChg chg="mod">
          <ac:chgData name="Scott Forrest" userId="95fbf796-a2c8-4799-ab79-0e94d63402e7" providerId="ADAL" clId="{5CC7CD71-D9DB-40BF-B6AF-0002D494E9DD}" dt="2025-04-15T04:41:52.134" v="3098" actId="20577"/>
          <ac:spMkLst>
            <pc:docMk/>
            <pc:sldMk cId="1117058006" sldId="257"/>
            <ac:spMk id="2" creationId="{69F93DC5-C091-B5D7-7BDF-1E132F8753EA}"/>
          </ac:spMkLst>
        </pc:spChg>
        <pc:picChg chg="mod">
          <ac:chgData name="Scott Forrest" userId="95fbf796-a2c8-4799-ab79-0e94d63402e7" providerId="ADAL" clId="{5CC7CD71-D9DB-40BF-B6AF-0002D494E9DD}" dt="2025-04-15T04:41:42.365" v="3096" actId="1076"/>
          <ac:picMkLst>
            <pc:docMk/>
            <pc:sldMk cId="1117058006" sldId="257"/>
            <ac:picMk id="4" creationId="{F15309A1-7837-BBB9-F013-B4EEB7A0CFB1}"/>
          </ac:picMkLst>
        </pc:picChg>
      </pc:sldChg>
      <pc:sldChg chg="del">
        <pc:chgData name="Scott Forrest" userId="95fbf796-a2c8-4799-ab79-0e94d63402e7" providerId="ADAL" clId="{5CC7CD71-D9DB-40BF-B6AF-0002D494E9DD}" dt="2025-04-15T04:36:09.618" v="2956" actId="47"/>
        <pc:sldMkLst>
          <pc:docMk/>
          <pc:sldMk cId="4007922882" sldId="258"/>
        </pc:sldMkLst>
      </pc:sldChg>
      <pc:sldChg chg="modSp del mod">
        <pc:chgData name="Scott Forrest" userId="95fbf796-a2c8-4799-ab79-0e94d63402e7" providerId="ADAL" clId="{5CC7CD71-D9DB-40BF-B6AF-0002D494E9DD}" dt="2025-04-15T03:32:45.459" v="2425" actId="47"/>
        <pc:sldMkLst>
          <pc:docMk/>
          <pc:sldMk cId="2889341016" sldId="259"/>
        </pc:sldMkLst>
        <pc:spChg chg="mod">
          <ac:chgData name="Scott Forrest" userId="95fbf796-a2c8-4799-ab79-0e94d63402e7" providerId="ADAL" clId="{5CC7CD71-D9DB-40BF-B6AF-0002D494E9DD}" dt="2025-04-15T01:58:50.796" v="581" actId="1076"/>
          <ac:spMkLst>
            <pc:docMk/>
            <pc:sldMk cId="2889341016" sldId="259"/>
            <ac:spMk id="5" creationId="{2DBDB088-C20D-241C-8D39-41836032F51A}"/>
          </ac:spMkLst>
        </pc:spChg>
      </pc:sldChg>
      <pc:sldChg chg="modSp mod">
        <pc:chgData name="Scott Forrest" userId="95fbf796-a2c8-4799-ab79-0e94d63402e7" providerId="ADAL" clId="{5CC7CD71-D9DB-40BF-B6AF-0002D494E9DD}" dt="2025-04-15T03:13:29.652" v="1355" actId="404"/>
        <pc:sldMkLst>
          <pc:docMk/>
          <pc:sldMk cId="2641799269" sldId="260"/>
        </pc:sldMkLst>
        <pc:spChg chg="mod">
          <ac:chgData name="Scott Forrest" userId="95fbf796-a2c8-4799-ab79-0e94d63402e7" providerId="ADAL" clId="{5CC7CD71-D9DB-40BF-B6AF-0002D494E9DD}" dt="2025-04-15T03:13:29.652" v="1355" actId="404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mod modAnim">
        <pc:chgData name="Scott Forrest" userId="95fbf796-a2c8-4799-ab79-0e94d63402e7" providerId="ADAL" clId="{5CC7CD71-D9DB-40BF-B6AF-0002D494E9DD}" dt="2025-04-15T03:32:52.747" v="2426"/>
        <pc:sldMkLst>
          <pc:docMk/>
          <pc:sldMk cId="3016005132" sldId="261"/>
        </pc:sldMkLst>
        <pc:spChg chg="del">
          <ac:chgData name="Scott Forrest" userId="95fbf796-a2c8-4799-ab79-0e94d63402e7" providerId="ADAL" clId="{5CC7CD71-D9DB-40BF-B6AF-0002D494E9DD}" dt="2025-04-15T01:58:57.520" v="582" actId="478"/>
          <ac:spMkLst>
            <pc:docMk/>
            <pc:sldMk cId="3016005132" sldId="261"/>
            <ac:spMk id="5" creationId="{CEFDA334-33EA-36E7-429A-1CA6B667F1E6}"/>
          </ac:spMkLst>
        </pc:spChg>
        <pc:spChg chg="add mod">
          <ac:chgData name="Scott Forrest" userId="95fbf796-a2c8-4799-ab79-0e94d63402e7" providerId="ADAL" clId="{5CC7CD71-D9DB-40BF-B6AF-0002D494E9DD}" dt="2025-04-15T01:59:13.202" v="586"/>
          <ac:spMkLst>
            <pc:docMk/>
            <pc:sldMk cId="3016005132" sldId="261"/>
            <ac:spMk id="9" creationId="{62CC3EF9-659B-AF31-5565-D835FBE80853}"/>
          </ac:spMkLst>
        </pc:spChg>
      </pc:sldChg>
      <pc:sldChg chg="addSp modSp mod modAnim">
        <pc:chgData name="Scott Forrest" userId="95fbf796-a2c8-4799-ab79-0e94d63402e7" providerId="ADAL" clId="{5CC7CD71-D9DB-40BF-B6AF-0002D494E9DD}" dt="2025-04-15T03:34:25.019" v="2540" actId="1036"/>
        <pc:sldMkLst>
          <pc:docMk/>
          <pc:sldMk cId="1661170178" sldId="262"/>
        </pc:sldMkLst>
        <pc:spChg chg="mod">
          <ac:chgData name="Scott Forrest" userId="95fbf796-a2c8-4799-ab79-0e94d63402e7" providerId="ADAL" clId="{5CC7CD71-D9DB-40BF-B6AF-0002D494E9DD}" dt="2025-04-15T03:34:01.258" v="2537" actId="20577"/>
          <ac:spMkLst>
            <pc:docMk/>
            <pc:sldMk cId="1661170178" sldId="262"/>
            <ac:spMk id="3" creationId="{E210C31D-FC31-BC49-5593-1D141B6AF7BC}"/>
          </ac:spMkLst>
        </pc:spChg>
        <pc:spChg chg="mod">
          <ac:chgData name="Scott Forrest" userId="95fbf796-a2c8-4799-ab79-0e94d63402e7" providerId="ADAL" clId="{5CC7CD71-D9DB-40BF-B6AF-0002D494E9DD}" dt="2025-04-15T01:59:19.630" v="588" actId="1076"/>
          <ac:spMkLst>
            <pc:docMk/>
            <pc:sldMk cId="1661170178" sldId="262"/>
            <ac:spMk id="7" creationId="{AAB8B9D7-CF34-50E6-0B79-B7589FD0B647}"/>
          </ac:spMkLst>
        </pc:spChg>
        <pc:spChg chg="add mod">
          <ac:chgData name="Scott Forrest" userId="95fbf796-a2c8-4799-ab79-0e94d63402e7" providerId="ADAL" clId="{5CC7CD71-D9DB-40BF-B6AF-0002D494E9DD}" dt="2025-04-15T03:34:25.019" v="2540" actId="1036"/>
          <ac:spMkLst>
            <pc:docMk/>
            <pc:sldMk cId="1661170178" sldId="262"/>
            <ac:spMk id="8" creationId="{B5320A6D-855C-892C-BC32-D95CED4D2DC8}"/>
          </ac:spMkLst>
        </pc:spChg>
      </pc:sldChg>
      <pc:sldChg chg="modSp del mod">
        <pc:chgData name="Scott Forrest" userId="95fbf796-a2c8-4799-ab79-0e94d63402e7" providerId="ADAL" clId="{5CC7CD71-D9DB-40BF-B6AF-0002D494E9DD}" dt="2025-04-15T01:57:20.579" v="546" actId="47"/>
        <pc:sldMkLst>
          <pc:docMk/>
          <pc:sldMk cId="1253255337" sldId="263"/>
        </pc:sldMkLst>
        <pc:spChg chg="mod">
          <ac:chgData name="Scott Forrest" userId="95fbf796-a2c8-4799-ab79-0e94d63402e7" providerId="ADAL" clId="{5CC7CD71-D9DB-40BF-B6AF-0002D494E9DD}" dt="2025-04-15T01:49:16.784" v="98" actId="15"/>
          <ac:spMkLst>
            <pc:docMk/>
            <pc:sldMk cId="1253255337" sldId="263"/>
            <ac:spMk id="3" creationId="{86A9DB66-1517-2838-3B89-752392977F0D}"/>
          </ac:spMkLst>
        </pc:spChg>
      </pc:sldChg>
      <pc:sldChg chg="modSp mod">
        <pc:chgData name="Scott Forrest" userId="95fbf796-a2c8-4799-ab79-0e94d63402e7" providerId="ADAL" clId="{5CC7CD71-D9DB-40BF-B6AF-0002D494E9DD}" dt="2025-04-15T04:31:18.166" v="2945" actId="20577"/>
        <pc:sldMkLst>
          <pc:docMk/>
          <pc:sldMk cId="1371601781" sldId="265"/>
        </pc:sldMkLst>
        <pc:spChg chg="mod">
          <ac:chgData name="Scott Forrest" userId="95fbf796-a2c8-4799-ab79-0e94d63402e7" providerId="ADAL" clId="{5CC7CD71-D9DB-40BF-B6AF-0002D494E9DD}" dt="2025-04-15T04:31:18.166" v="2945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mod">
        <pc:chgData name="Scott Forrest" userId="95fbf796-a2c8-4799-ab79-0e94d63402e7" providerId="ADAL" clId="{5CC7CD71-D9DB-40BF-B6AF-0002D494E9DD}" dt="2025-04-15T03:12:11.075" v="1210" actId="20577"/>
        <pc:sldMkLst>
          <pc:docMk/>
          <pc:sldMk cId="65016677" sldId="266"/>
        </pc:sldMkLst>
        <pc:spChg chg="mod">
          <ac:chgData name="Scott Forrest" userId="95fbf796-a2c8-4799-ab79-0e94d63402e7" providerId="ADAL" clId="{5CC7CD71-D9DB-40BF-B6AF-0002D494E9DD}" dt="2025-04-15T03:12:11.075" v="1210" actId="20577"/>
          <ac:spMkLst>
            <pc:docMk/>
            <pc:sldMk cId="65016677" sldId="266"/>
            <ac:spMk id="3" creationId="{5E7BF1BB-BDB8-1E26-D07D-3A357E6C46BE}"/>
          </ac:spMkLst>
        </pc:spChg>
      </pc:sldChg>
      <pc:sldChg chg="addSp delSp modSp mod">
        <pc:chgData name="Scott Forrest" userId="95fbf796-a2c8-4799-ab79-0e94d63402e7" providerId="ADAL" clId="{5CC7CD71-D9DB-40BF-B6AF-0002D494E9DD}" dt="2025-04-15T03:48:18.220" v="2819" actId="20577"/>
        <pc:sldMkLst>
          <pc:docMk/>
          <pc:sldMk cId="1685990104" sldId="269"/>
        </pc:sldMkLst>
        <pc:spChg chg="mod">
          <ac:chgData name="Scott Forrest" userId="95fbf796-a2c8-4799-ab79-0e94d63402e7" providerId="ADAL" clId="{5CC7CD71-D9DB-40BF-B6AF-0002D494E9DD}" dt="2025-04-15T03:43:50.423" v="2707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Scott Forrest" userId="95fbf796-a2c8-4799-ab79-0e94d63402e7" providerId="ADAL" clId="{5CC7CD71-D9DB-40BF-B6AF-0002D494E9DD}" dt="2025-04-15T03:48:18.220" v="2819" actId="20577"/>
          <ac:spMkLst>
            <pc:docMk/>
            <pc:sldMk cId="1685990104" sldId="269"/>
            <ac:spMk id="3" creationId="{4E532C00-C1ED-5786-8984-240EDACC7423}"/>
          </ac:spMkLst>
        </pc:spChg>
        <pc:spChg chg="add mod">
          <ac:chgData name="Scott Forrest" userId="95fbf796-a2c8-4799-ab79-0e94d63402e7" providerId="ADAL" clId="{5CC7CD71-D9DB-40BF-B6AF-0002D494E9DD}" dt="2025-04-15T03:38:06.004" v="2562" actId="1076"/>
          <ac:spMkLst>
            <pc:docMk/>
            <pc:sldMk cId="1685990104" sldId="269"/>
            <ac:spMk id="8" creationId="{DF03BC68-7298-09EE-3C5C-1ECBC35F9D39}"/>
          </ac:spMkLst>
        </pc:spChg>
        <pc:grpChg chg="add mod">
          <ac:chgData name="Scott Forrest" userId="95fbf796-a2c8-4799-ab79-0e94d63402e7" providerId="ADAL" clId="{5CC7CD71-D9DB-40BF-B6AF-0002D494E9DD}" dt="2025-04-15T03:38:06.004" v="2562" actId="1076"/>
          <ac:grpSpMkLst>
            <pc:docMk/>
            <pc:sldMk cId="1685990104" sldId="269"/>
            <ac:grpSpMk id="9" creationId="{0EB02A15-59A8-9427-7B65-6AAF84E603C2}"/>
          </ac:grpSpMkLst>
        </pc:grpChg>
        <pc:picChg chg="add del mod">
          <ac:chgData name="Scott Forrest" userId="95fbf796-a2c8-4799-ab79-0e94d63402e7" providerId="ADAL" clId="{5CC7CD71-D9DB-40BF-B6AF-0002D494E9DD}" dt="2025-04-15T03:38:39.979" v="2566" actId="478"/>
          <ac:picMkLst>
            <pc:docMk/>
            <pc:sldMk cId="1685990104" sldId="269"/>
            <ac:picMk id="11" creationId="{34F1E6EE-EB4B-9294-B4A2-8D901B4D3092}"/>
          </ac:picMkLst>
        </pc:picChg>
        <pc:picChg chg="add mod">
          <ac:chgData name="Scott Forrest" userId="95fbf796-a2c8-4799-ab79-0e94d63402e7" providerId="ADAL" clId="{5CC7CD71-D9DB-40BF-B6AF-0002D494E9DD}" dt="2025-04-15T03:39:07.251" v="2569" actId="1076"/>
          <ac:picMkLst>
            <pc:docMk/>
            <pc:sldMk cId="1685990104" sldId="269"/>
            <ac:picMk id="13" creationId="{7D5FB18D-7463-F76B-B258-182080A2F785}"/>
          </ac:picMkLst>
        </pc:picChg>
        <pc:picChg chg="add mod">
          <ac:chgData name="Scott Forrest" userId="95fbf796-a2c8-4799-ab79-0e94d63402e7" providerId="ADAL" clId="{5CC7CD71-D9DB-40BF-B6AF-0002D494E9DD}" dt="2025-04-15T03:38:06.004" v="2562" actId="1076"/>
          <ac:picMkLst>
            <pc:docMk/>
            <pc:sldMk cId="1685990104" sldId="269"/>
            <ac:picMk id="4098" creationId="{AC6C3ECC-A6A1-F234-38CB-4DAD977CA3E9}"/>
          </ac:picMkLst>
        </pc:picChg>
      </pc:sldChg>
      <pc:sldChg chg="modSp mod">
        <pc:chgData name="Scott Forrest" userId="95fbf796-a2c8-4799-ab79-0e94d63402e7" providerId="ADAL" clId="{5CC7CD71-D9DB-40BF-B6AF-0002D494E9DD}" dt="2025-04-15T04:32:02.951" v="2955" actId="1037"/>
        <pc:sldMkLst>
          <pc:docMk/>
          <pc:sldMk cId="2193096466" sldId="270"/>
        </pc:sldMkLst>
        <pc:spChg chg="mod">
          <ac:chgData name="Scott Forrest" userId="95fbf796-a2c8-4799-ab79-0e94d63402e7" providerId="ADAL" clId="{5CC7CD71-D9DB-40BF-B6AF-0002D494E9DD}" dt="2025-04-15T04:31:43.610" v="2947" actId="27636"/>
          <ac:spMkLst>
            <pc:docMk/>
            <pc:sldMk cId="2193096466" sldId="270"/>
            <ac:spMk id="3" creationId="{FE359941-A03B-A00C-51E3-45C0C7F4411B}"/>
          </ac:spMkLst>
        </pc:spChg>
        <pc:picChg chg="mod">
          <ac:chgData name="Scott Forrest" userId="95fbf796-a2c8-4799-ab79-0e94d63402e7" providerId="ADAL" clId="{5CC7CD71-D9DB-40BF-B6AF-0002D494E9DD}" dt="2025-04-15T04:32:02.951" v="2955" actId="1037"/>
          <ac:picMkLst>
            <pc:docMk/>
            <pc:sldMk cId="2193096466" sldId="270"/>
            <ac:picMk id="4" creationId="{A1362F21-E322-8DCD-C83E-7FDAC13B35DD}"/>
          </ac:picMkLst>
        </pc:picChg>
      </pc:sldChg>
      <pc:sldChg chg="new del">
        <pc:chgData name="Scott Forrest" userId="95fbf796-a2c8-4799-ab79-0e94d63402e7" providerId="ADAL" clId="{5CC7CD71-D9DB-40BF-B6AF-0002D494E9DD}" dt="2025-04-15T03:00:11.190" v="673" actId="47"/>
        <pc:sldMkLst>
          <pc:docMk/>
          <pc:sldMk cId="1684804166" sldId="272"/>
        </pc:sldMkLst>
      </pc:sldChg>
      <pc:sldChg chg="addSp delSp modSp new mod">
        <pc:chgData name="Scott Forrest" userId="95fbf796-a2c8-4799-ab79-0e94d63402e7" providerId="ADAL" clId="{5CC7CD71-D9DB-40BF-B6AF-0002D494E9DD}" dt="2025-04-15T04:39:07.488" v="3053" actId="207"/>
        <pc:sldMkLst>
          <pc:docMk/>
          <pc:sldMk cId="3238544389" sldId="273"/>
        </pc:sldMkLst>
        <pc:spChg chg="mod">
          <ac:chgData name="Scott Forrest" userId="95fbf796-a2c8-4799-ab79-0e94d63402e7" providerId="ADAL" clId="{5CC7CD71-D9DB-40BF-B6AF-0002D494E9DD}" dt="2025-04-15T01:59:45.624" v="613" actId="20577"/>
          <ac:spMkLst>
            <pc:docMk/>
            <pc:sldMk cId="3238544389" sldId="273"/>
            <ac:spMk id="2" creationId="{6A3CB640-3542-B3C7-FC9F-FA4161024041}"/>
          </ac:spMkLst>
        </pc:spChg>
        <pc:spChg chg="del">
          <ac:chgData name="Scott Forrest" userId="95fbf796-a2c8-4799-ab79-0e94d63402e7" providerId="ADAL" clId="{5CC7CD71-D9DB-40BF-B6AF-0002D494E9DD}" dt="2025-04-15T02:04:17.256" v="616" actId="478"/>
          <ac:spMkLst>
            <pc:docMk/>
            <pc:sldMk cId="3238544389" sldId="273"/>
            <ac:spMk id="3" creationId="{0DF7B7A9-79E8-A2C2-3185-BFF1F43A53E0}"/>
          </ac:spMkLst>
        </pc:spChg>
        <pc:spChg chg="add mod">
          <ac:chgData name="Scott Forrest" userId="95fbf796-a2c8-4799-ab79-0e94d63402e7" providerId="ADAL" clId="{5CC7CD71-D9DB-40BF-B6AF-0002D494E9DD}" dt="2025-04-15T02:54:46.361" v="643" actId="368"/>
          <ac:spMkLst>
            <pc:docMk/>
            <pc:sldMk cId="3238544389" sldId="273"/>
            <ac:spMk id="8" creationId="{432FC9D2-465B-840F-20AC-761F8495BB9D}"/>
          </ac:spMkLst>
        </pc:spChg>
        <pc:spChg chg="add del mod">
          <ac:chgData name="Scott Forrest" userId="95fbf796-a2c8-4799-ab79-0e94d63402e7" providerId="ADAL" clId="{5CC7CD71-D9DB-40BF-B6AF-0002D494E9DD}" dt="2025-04-15T04:38:53.237" v="3043" actId="478"/>
          <ac:spMkLst>
            <pc:docMk/>
            <pc:sldMk cId="3238544389" sldId="273"/>
            <ac:spMk id="11" creationId="{3E6DCC97-EB86-D1D3-1EFA-65506C6B3659}"/>
          </ac:spMkLst>
        </pc:spChg>
        <pc:spChg chg="add mod">
          <ac:chgData name="Scott Forrest" userId="95fbf796-a2c8-4799-ab79-0e94d63402e7" providerId="ADAL" clId="{5CC7CD71-D9DB-40BF-B6AF-0002D494E9DD}" dt="2025-04-15T04:37:44.642" v="3022" actId="2085"/>
          <ac:spMkLst>
            <pc:docMk/>
            <pc:sldMk cId="3238544389" sldId="273"/>
            <ac:spMk id="12" creationId="{00047184-6AFE-7BE0-BC31-ECFBDEA7EBD7}"/>
          </ac:spMkLst>
        </pc:spChg>
        <pc:spChg chg="add mod">
          <ac:chgData name="Scott Forrest" userId="95fbf796-a2c8-4799-ab79-0e94d63402e7" providerId="ADAL" clId="{5CC7CD71-D9DB-40BF-B6AF-0002D494E9DD}" dt="2025-04-15T04:37:49.142" v="3023" actId="2085"/>
          <ac:spMkLst>
            <pc:docMk/>
            <pc:sldMk cId="3238544389" sldId="273"/>
            <ac:spMk id="13" creationId="{A5A7BAA1-369B-E96D-133B-B2EAFCF01A64}"/>
          </ac:spMkLst>
        </pc:spChg>
        <pc:spChg chg="add mod">
          <ac:chgData name="Scott Forrest" userId="95fbf796-a2c8-4799-ab79-0e94d63402e7" providerId="ADAL" clId="{5CC7CD71-D9DB-40BF-B6AF-0002D494E9DD}" dt="2025-04-15T04:37:59.071" v="3030" actId="1076"/>
          <ac:spMkLst>
            <pc:docMk/>
            <pc:sldMk cId="3238544389" sldId="273"/>
            <ac:spMk id="14" creationId="{5930C8ED-AD06-B600-3259-6C4D99C63844}"/>
          </ac:spMkLst>
        </pc:spChg>
        <pc:spChg chg="add mod">
          <ac:chgData name="Scott Forrest" userId="95fbf796-a2c8-4799-ab79-0e94d63402e7" providerId="ADAL" clId="{5CC7CD71-D9DB-40BF-B6AF-0002D494E9DD}" dt="2025-04-15T04:38:20.213" v="3035" actId="1076"/>
          <ac:spMkLst>
            <pc:docMk/>
            <pc:sldMk cId="3238544389" sldId="273"/>
            <ac:spMk id="15" creationId="{70965970-0A59-5A75-1E21-429368D98F4D}"/>
          </ac:spMkLst>
        </pc:spChg>
        <pc:spChg chg="add mod">
          <ac:chgData name="Scott Forrest" userId="95fbf796-a2c8-4799-ab79-0e94d63402e7" providerId="ADAL" clId="{5CC7CD71-D9DB-40BF-B6AF-0002D494E9DD}" dt="2025-04-15T04:38:40.156" v="3039" actId="207"/>
          <ac:spMkLst>
            <pc:docMk/>
            <pc:sldMk cId="3238544389" sldId="273"/>
            <ac:spMk id="16" creationId="{1DADDB2E-F630-61AC-4AF2-9F3ED9D3E579}"/>
          </ac:spMkLst>
        </pc:spChg>
        <pc:spChg chg="add mod">
          <ac:chgData name="Scott Forrest" userId="95fbf796-a2c8-4799-ab79-0e94d63402e7" providerId="ADAL" clId="{5CC7CD71-D9DB-40BF-B6AF-0002D494E9DD}" dt="2025-04-15T04:38:34.575" v="3038" actId="20577"/>
          <ac:spMkLst>
            <pc:docMk/>
            <pc:sldMk cId="3238544389" sldId="273"/>
            <ac:spMk id="17" creationId="{158E0C74-D03F-94D7-D57C-EA268FCE743D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8" creationId="{DFD04585-2B76-7FC1-85DD-B42B96013A9F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9" creationId="{AFDA4E91-EFFD-E123-0574-E4CCE19EB51D}"/>
          </ac:spMkLst>
        </pc:spChg>
        <pc:spChg chg="add mod">
          <ac:chgData name="Scott Forrest" userId="95fbf796-a2c8-4799-ab79-0e94d63402e7" providerId="ADAL" clId="{5CC7CD71-D9DB-40BF-B6AF-0002D494E9DD}" dt="2025-04-15T04:39:07.488" v="3053" actId="207"/>
          <ac:spMkLst>
            <pc:docMk/>
            <pc:sldMk cId="3238544389" sldId="273"/>
            <ac:spMk id="20" creationId="{21F05616-D086-6A33-AF2A-45BBA4DA3BB4}"/>
          </ac:spMkLst>
        </pc:spChg>
        <pc:spChg chg="add mod">
          <ac:chgData name="Scott Forrest" userId="95fbf796-a2c8-4799-ab79-0e94d63402e7" providerId="ADAL" clId="{5CC7CD71-D9DB-40BF-B6AF-0002D494E9DD}" dt="2025-04-15T04:39:02.244" v="3052" actId="20577"/>
          <ac:spMkLst>
            <pc:docMk/>
            <pc:sldMk cId="3238544389" sldId="273"/>
            <ac:spMk id="21" creationId="{40DE4BA8-DDDA-5388-A083-D73A8620B57E}"/>
          </ac:spMkLst>
        </pc:spChg>
        <pc:picChg chg="add mod">
          <ac:chgData name="Scott Forrest" userId="95fbf796-a2c8-4799-ab79-0e94d63402e7" providerId="ADAL" clId="{5CC7CD71-D9DB-40BF-B6AF-0002D494E9DD}" dt="2025-04-15T02:04:56.726" v="634" actId="1035"/>
          <ac:picMkLst>
            <pc:docMk/>
            <pc:sldMk cId="3238544389" sldId="273"/>
            <ac:picMk id="2050" creationId="{3AFE6952-A75D-F1FE-BC8B-EB4E2EA960F2}"/>
          </ac:picMkLst>
        </pc:picChg>
        <pc:cxnChg chg="add del">
          <ac:chgData name="Scott Forrest" userId="95fbf796-a2c8-4799-ab79-0e94d63402e7" providerId="ADAL" clId="{5CC7CD71-D9DB-40BF-B6AF-0002D494E9DD}" dt="2025-04-15T04:25:20.973" v="2891" actId="11529"/>
          <ac:cxnSpMkLst>
            <pc:docMk/>
            <pc:sldMk cId="3238544389" sldId="273"/>
            <ac:cxnSpMk id="10" creationId="{0BE941E4-5921-0563-B0C8-B6398E5E643A}"/>
          </ac:cxnSpMkLst>
        </pc:cxnChg>
      </pc:sldChg>
      <pc:sldChg chg="new del">
        <pc:chgData name="Scott Forrest" userId="95fbf796-a2c8-4799-ab79-0e94d63402e7" providerId="ADAL" clId="{5CC7CD71-D9DB-40BF-B6AF-0002D494E9DD}" dt="2025-04-15T03:39:53.566" v="2574" actId="47"/>
        <pc:sldMkLst>
          <pc:docMk/>
          <pc:sldMk cId="2823215280" sldId="274"/>
        </pc:sldMkLst>
      </pc:sldChg>
      <pc:sldChg chg="new del">
        <pc:chgData name="Scott Forrest" userId="95fbf796-a2c8-4799-ab79-0e94d63402e7" providerId="ADAL" clId="{5CC7CD71-D9DB-40BF-B6AF-0002D494E9DD}" dt="2025-04-15T02:04:14.485" v="615" actId="47"/>
        <pc:sldMkLst>
          <pc:docMk/>
          <pc:sldMk cId="3779640167" sldId="274"/>
        </pc:sldMkLst>
      </pc:sldChg>
      <pc:sldChg chg="addSp modSp new mod">
        <pc:chgData name="Scott Forrest" userId="95fbf796-a2c8-4799-ab79-0e94d63402e7" providerId="ADAL" clId="{5CC7CD71-D9DB-40BF-B6AF-0002D494E9DD}" dt="2025-04-15T04:41:26.895" v="3094" actId="113"/>
        <pc:sldMkLst>
          <pc:docMk/>
          <pc:sldMk cId="3969880006" sldId="275"/>
        </pc:sldMkLst>
        <pc:spChg chg="mod">
          <ac:chgData name="Scott Forrest" userId="95fbf796-a2c8-4799-ab79-0e94d63402e7" providerId="ADAL" clId="{5CC7CD71-D9DB-40BF-B6AF-0002D494E9DD}" dt="2025-04-15T03:01:54.582" v="690" actId="20577"/>
          <ac:spMkLst>
            <pc:docMk/>
            <pc:sldMk cId="3969880006" sldId="275"/>
            <ac:spMk id="2" creationId="{DCB3A5FF-A6AE-3A77-1812-894501DCE3C7}"/>
          </ac:spMkLst>
        </pc:spChg>
        <pc:spChg chg="mod">
          <ac:chgData name="Scott Forrest" userId="95fbf796-a2c8-4799-ab79-0e94d63402e7" providerId="ADAL" clId="{5CC7CD71-D9DB-40BF-B6AF-0002D494E9DD}" dt="2025-04-15T04:41:05.255" v="3084" actId="113"/>
          <ac:spMkLst>
            <pc:docMk/>
            <pc:sldMk cId="3969880006" sldId="275"/>
            <ac:spMk id="3" creationId="{1C0E5F54-2DEA-3C36-DF07-C07B174A3F55}"/>
          </ac:spMkLst>
        </pc:spChg>
        <pc:spChg chg="add mod">
          <ac:chgData name="Scott Forrest" userId="95fbf796-a2c8-4799-ab79-0e94d63402e7" providerId="ADAL" clId="{5CC7CD71-D9DB-40BF-B6AF-0002D494E9DD}" dt="2025-04-15T04:41:26.895" v="3094" actId="113"/>
          <ac:spMkLst>
            <pc:docMk/>
            <pc:sldMk cId="3969880006" sldId="275"/>
            <ac:spMk id="8" creationId="{E10C869F-E085-E92A-A430-0DD4694A7AD0}"/>
          </ac:spMkLst>
        </pc:spChg>
      </pc:sldChg>
      <pc:sldChg chg="addSp delSp modSp new mod modAnim">
        <pc:chgData name="Scott Forrest" userId="95fbf796-a2c8-4799-ab79-0e94d63402e7" providerId="ADAL" clId="{5CC7CD71-D9DB-40BF-B6AF-0002D494E9DD}" dt="2025-04-15T04:30:52.509" v="2918"/>
        <pc:sldMkLst>
          <pc:docMk/>
          <pc:sldMk cId="1414141991" sldId="276"/>
        </pc:sldMkLst>
        <pc:spChg chg="add del mod">
          <ac:chgData name="Scott Forrest" userId="95fbf796-a2c8-4799-ab79-0e94d63402e7" providerId="ADAL" clId="{5CC7CD71-D9DB-40BF-B6AF-0002D494E9DD}" dt="2025-04-15T03:10:50.367" v="1096" actId="1036"/>
          <ac:spMkLst>
            <pc:docMk/>
            <pc:sldMk cId="1414141991" sldId="276"/>
            <ac:spMk id="2" creationId="{01199C56-CB43-8B1F-B8B1-A71DA2CF898A}"/>
          </ac:spMkLst>
        </pc:spChg>
        <pc:spChg chg="del mod">
          <ac:chgData name="Scott Forrest" userId="95fbf796-a2c8-4799-ab79-0e94d63402e7" providerId="ADAL" clId="{5CC7CD71-D9DB-40BF-B6AF-0002D494E9DD}" dt="2025-04-15T03:04:01.232" v="715" actId="478"/>
          <ac:spMkLst>
            <pc:docMk/>
            <pc:sldMk cId="1414141991" sldId="276"/>
            <ac:spMk id="3" creationId="{59481436-42D2-5D31-1103-715BE675282D}"/>
          </ac:spMkLst>
        </pc:spChg>
        <pc:spChg chg="add mod">
          <ac:chgData name="Scott Forrest" userId="95fbf796-a2c8-4799-ab79-0e94d63402e7" providerId="ADAL" clId="{5CC7CD71-D9DB-40BF-B6AF-0002D494E9DD}" dt="2025-04-15T03:03:43.870" v="709"/>
          <ac:spMkLst>
            <pc:docMk/>
            <pc:sldMk cId="1414141991" sldId="276"/>
            <ac:spMk id="7" creationId="{DD688C82-8665-42B8-2D40-5317248FF634}"/>
          </ac:spMkLst>
        </pc:spChg>
        <pc:spChg chg="add mod">
          <ac:chgData name="Scott Forrest" userId="95fbf796-a2c8-4799-ab79-0e94d63402e7" providerId="ADAL" clId="{5CC7CD71-D9DB-40BF-B6AF-0002D494E9DD}" dt="2025-04-15T03:10:45.634" v="1092" actId="1037"/>
          <ac:spMkLst>
            <pc:docMk/>
            <pc:sldMk cId="1414141991" sldId="276"/>
            <ac:spMk id="9" creationId="{0954C3EC-1CD2-8F3C-77DC-A3E6E1077B21}"/>
          </ac:spMkLst>
        </pc:spChg>
        <pc:graphicFrameChg chg="add mod modGraphic">
          <ac:chgData name="Scott Forrest" userId="95fbf796-a2c8-4799-ab79-0e94d63402e7" providerId="ADAL" clId="{5CC7CD71-D9DB-40BF-B6AF-0002D494E9DD}" dt="2025-04-15T03:10:35.599" v="1091" actId="20577"/>
          <ac:graphicFrameMkLst>
            <pc:docMk/>
            <pc:sldMk cId="1414141991" sldId="276"/>
            <ac:graphicFrameMk id="8" creationId="{632C02D6-D4BB-8E9D-D69F-C0646E44EE92}"/>
          </ac:graphicFrameMkLst>
        </pc:graphicFrameChg>
        <pc:picChg chg="add mod">
          <ac:chgData name="Scott Forrest" userId="95fbf796-a2c8-4799-ab79-0e94d63402e7" providerId="ADAL" clId="{5CC7CD71-D9DB-40BF-B6AF-0002D494E9DD}" dt="2025-04-15T03:03:00.373" v="706" actId="1076"/>
          <ac:picMkLst>
            <pc:docMk/>
            <pc:sldMk cId="1414141991" sldId="276"/>
            <ac:picMk id="3074" creationId="{25FF1D0D-3284-2700-960B-8A4FF3DDADFF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3.786" v="2280" actId="1076"/>
        <pc:sldMkLst>
          <pc:docMk/>
          <pc:sldMk cId="3096656171" sldId="277"/>
        </pc:sldMkLst>
        <pc:spChg chg="mod">
          <ac:chgData name="Scott Forrest" userId="95fbf796-a2c8-4799-ab79-0e94d63402e7" providerId="ADAL" clId="{5CC7CD71-D9DB-40BF-B6AF-0002D494E9DD}" dt="2025-04-15T03:12:23.519" v="1228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Scott Forrest" userId="95fbf796-a2c8-4799-ab79-0e94d63402e7" providerId="ADAL" clId="{5CC7CD71-D9DB-40BF-B6AF-0002D494E9DD}" dt="2025-04-15T03:30:53.805" v="2277" actId="20577"/>
          <ac:spMkLst>
            <pc:docMk/>
            <pc:sldMk cId="3096656171" sldId="277"/>
            <ac:spMk id="3" creationId="{8FEEAB43-DF47-5B9B-A9FA-889387034658}"/>
          </ac:spMkLst>
        </pc:spChg>
        <pc:spChg chg="add mod">
          <ac:chgData name="Scott Forrest" userId="95fbf796-a2c8-4799-ab79-0e94d63402e7" providerId="ADAL" clId="{5CC7CD71-D9DB-40BF-B6AF-0002D494E9DD}" dt="2025-04-15T03:16:57.924" v="1744" actId="1076"/>
          <ac:spMkLst>
            <pc:docMk/>
            <pc:sldMk cId="3096656171" sldId="277"/>
            <ac:spMk id="7" creationId="{580C68F8-769D-70E6-B94B-5142D73B7AC4}"/>
          </ac:spMkLst>
        </pc:spChg>
        <pc:picChg chg="add mod">
          <ac:chgData name="Scott Forrest" userId="95fbf796-a2c8-4799-ab79-0e94d63402e7" providerId="ADAL" clId="{5CC7CD71-D9DB-40BF-B6AF-0002D494E9DD}" dt="2025-04-15T03:31:03.786" v="2280" actId="1076"/>
          <ac:picMkLst>
            <pc:docMk/>
            <pc:sldMk cId="3096656171" sldId="277"/>
            <ac:picMk id="8" creationId="{CE5DA767-6AA7-00CC-DC3B-ED0C392D8730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9.245" v="2281"/>
        <pc:sldMkLst>
          <pc:docMk/>
          <pc:sldMk cId="88110481" sldId="278"/>
        </pc:sldMkLst>
        <pc:spChg chg="mod">
          <ac:chgData name="Scott Forrest" userId="95fbf796-a2c8-4799-ab79-0e94d63402e7" providerId="ADAL" clId="{5CC7CD71-D9DB-40BF-B6AF-0002D494E9DD}" dt="2025-04-15T03:12:30.527" v="1249" actId="20577"/>
          <ac:spMkLst>
            <pc:docMk/>
            <pc:sldMk cId="88110481" sldId="278"/>
            <ac:spMk id="2" creationId="{3A29A511-31FD-5AC3-E0F4-0AB798BC872B}"/>
          </ac:spMkLst>
        </pc:spChg>
        <pc:spChg chg="mod">
          <ac:chgData name="Scott Forrest" userId="95fbf796-a2c8-4799-ab79-0e94d63402e7" providerId="ADAL" clId="{5CC7CD71-D9DB-40BF-B6AF-0002D494E9DD}" dt="2025-04-15T03:17:32.863" v="1855" actId="20577"/>
          <ac:spMkLst>
            <pc:docMk/>
            <pc:sldMk cId="88110481" sldId="278"/>
            <ac:spMk id="3" creationId="{94E95C65-1136-8AB4-7DA3-2CCD01A0338C}"/>
          </ac:spMkLst>
        </pc:spChg>
        <pc:spChg chg="add mod">
          <ac:chgData name="Scott Forrest" userId="95fbf796-a2c8-4799-ab79-0e94d63402e7" providerId="ADAL" clId="{5CC7CD71-D9DB-40BF-B6AF-0002D494E9DD}" dt="2025-04-15T03:18:41.308" v="1904" actId="1076"/>
          <ac:spMkLst>
            <pc:docMk/>
            <pc:sldMk cId="88110481" sldId="278"/>
            <ac:spMk id="7" creationId="{C9088E88-FF65-BE14-F005-1B426753C791}"/>
          </ac:spMkLst>
        </pc:spChg>
        <pc:picChg chg="add mod">
          <ac:chgData name="Scott Forrest" userId="95fbf796-a2c8-4799-ab79-0e94d63402e7" providerId="ADAL" clId="{5CC7CD71-D9DB-40BF-B6AF-0002D494E9DD}" dt="2025-04-15T03:31:09.245" v="2281"/>
          <ac:picMkLst>
            <pc:docMk/>
            <pc:sldMk cId="88110481" sldId="278"/>
            <ac:picMk id="8" creationId="{FE0E05D4-5447-EB87-DFDB-DD00AA883D11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11.041" v="2282"/>
        <pc:sldMkLst>
          <pc:docMk/>
          <pc:sldMk cId="1562069655" sldId="279"/>
        </pc:sldMkLst>
        <pc:spChg chg="mod">
          <ac:chgData name="Scott Forrest" userId="95fbf796-a2c8-4799-ab79-0e94d63402e7" providerId="ADAL" clId="{5CC7CD71-D9DB-40BF-B6AF-0002D494E9DD}" dt="2025-04-15T03:12:39.235" v="1283" actId="20577"/>
          <ac:spMkLst>
            <pc:docMk/>
            <pc:sldMk cId="1562069655" sldId="279"/>
            <ac:spMk id="2" creationId="{96BA2AD2-9DEF-106A-6B5A-5213DCC1F71A}"/>
          </ac:spMkLst>
        </pc:spChg>
        <pc:spChg chg="mod">
          <ac:chgData name="Scott Forrest" userId="95fbf796-a2c8-4799-ab79-0e94d63402e7" providerId="ADAL" clId="{5CC7CD71-D9DB-40BF-B6AF-0002D494E9DD}" dt="2025-04-15T03:20:59.662" v="2186" actId="20577"/>
          <ac:spMkLst>
            <pc:docMk/>
            <pc:sldMk cId="1562069655" sldId="279"/>
            <ac:spMk id="3" creationId="{B9C89900-6A1F-5F9F-CFF6-873710384649}"/>
          </ac:spMkLst>
        </pc:spChg>
        <pc:picChg chg="add mod">
          <ac:chgData name="Scott Forrest" userId="95fbf796-a2c8-4799-ab79-0e94d63402e7" providerId="ADAL" clId="{5CC7CD71-D9DB-40BF-B6AF-0002D494E9DD}" dt="2025-04-15T03:31:11.041" v="2282"/>
          <ac:picMkLst>
            <pc:docMk/>
            <pc:sldMk cId="1562069655" sldId="279"/>
            <ac:picMk id="7" creationId="{E77CA9ED-1EC4-4124-F69A-2F8BE45EACD2}"/>
          </ac:picMkLst>
        </pc:picChg>
      </pc:sldChg>
      <pc:sldChg chg="modSp new mod">
        <pc:chgData name="Scott Forrest" userId="95fbf796-a2c8-4799-ab79-0e94d63402e7" providerId="ADAL" clId="{5CC7CD71-D9DB-40BF-B6AF-0002D494E9DD}" dt="2025-04-15T03:12:55.507" v="1333" actId="20577"/>
        <pc:sldMkLst>
          <pc:docMk/>
          <pc:sldMk cId="246888353" sldId="280"/>
        </pc:sldMkLst>
        <pc:spChg chg="mod">
          <ac:chgData name="Scott Forrest" userId="95fbf796-a2c8-4799-ab79-0e94d63402e7" providerId="ADAL" clId="{5CC7CD71-D9DB-40BF-B6AF-0002D494E9DD}" dt="2025-04-15T03:12:55.507" v="1333" actId="20577"/>
          <ac:spMkLst>
            <pc:docMk/>
            <pc:sldMk cId="246888353" sldId="280"/>
            <ac:spMk id="2" creationId="{F0667EBC-CED2-7178-221A-F24D5973298D}"/>
          </ac:spMkLst>
        </pc:spChg>
      </pc:sldChg>
      <pc:sldChg chg="addSp modSp new mod">
        <pc:chgData name="Scott Forrest" userId="95fbf796-a2c8-4799-ab79-0e94d63402e7" providerId="ADAL" clId="{5CC7CD71-D9DB-40BF-B6AF-0002D494E9DD}" dt="2025-04-15T03:31:58.183" v="2424" actId="20577"/>
        <pc:sldMkLst>
          <pc:docMk/>
          <pc:sldMk cId="1287532557" sldId="281"/>
        </pc:sldMkLst>
        <pc:spChg chg="mod">
          <ac:chgData name="Scott Forrest" userId="95fbf796-a2c8-4799-ab79-0e94d63402e7" providerId="ADAL" clId="{5CC7CD71-D9DB-40BF-B6AF-0002D494E9DD}" dt="2025-04-15T03:13:02.738" v="1349" actId="20577"/>
          <ac:spMkLst>
            <pc:docMk/>
            <pc:sldMk cId="1287532557" sldId="281"/>
            <ac:spMk id="2" creationId="{F1DFC677-6ED2-C965-3BF8-DC20BED15445}"/>
          </ac:spMkLst>
        </pc:spChg>
        <pc:spChg chg="mod">
          <ac:chgData name="Scott Forrest" userId="95fbf796-a2c8-4799-ab79-0e94d63402e7" providerId="ADAL" clId="{5CC7CD71-D9DB-40BF-B6AF-0002D494E9DD}" dt="2025-04-15T03:31:58.183" v="2424" actId="20577"/>
          <ac:spMkLst>
            <pc:docMk/>
            <pc:sldMk cId="1287532557" sldId="281"/>
            <ac:spMk id="3" creationId="{4BCD2DAF-CE86-F77D-CCA5-BF09E4F59258}"/>
          </ac:spMkLst>
        </pc:spChg>
        <pc:picChg chg="add mod">
          <ac:chgData name="Scott Forrest" userId="95fbf796-a2c8-4799-ab79-0e94d63402e7" providerId="ADAL" clId="{5CC7CD71-D9DB-40BF-B6AF-0002D494E9DD}" dt="2025-04-15T03:31:17.360" v="2283"/>
          <ac:picMkLst>
            <pc:docMk/>
            <pc:sldMk cId="1287532557" sldId="281"/>
            <ac:picMk id="7" creationId="{7A22ED98-7A5C-ABDE-7222-915556522428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4:30:29.979" v="2917" actId="20577"/>
        <pc:sldMkLst>
          <pc:docMk/>
          <pc:sldMk cId="957641504" sldId="282"/>
        </pc:sldMkLst>
        <pc:spChg chg="add mod">
          <ac:chgData name="Scott Forrest" userId="95fbf796-a2c8-4799-ab79-0e94d63402e7" providerId="ADAL" clId="{5CC7CD71-D9DB-40BF-B6AF-0002D494E9DD}" dt="2025-04-15T03:30:17.619" v="2260" actId="14100"/>
          <ac:spMkLst>
            <pc:docMk/>
            <pc:sldMk cId="957641504" sldId="282"/>
            <ac:spMk id="8" creationId="{AB095E39-5313-D366-0A62-8DE205586E2D}"/>
          </ac:spMkLst>
        </pc:spChg>
        <pc:spChg chg="add mod">
          <ac:chgData name="Scott Forrest" userId="95fbf796-a2c8-4799-ab79-0e94d63402e7" providerId="ADAL" clId="{5CC7CD71-D9DB-40BF-B6AF-0002D494E9DD}" dt="2025-04-15T04:30:29.979" v="2917" actId="20577"/>
          <ac:spMkLst>
            <pc:docMk/>
            <pc:sldMk cId="957641504" sldId="282"/>
            <ac:spMk id="9" creationId="{8B18E7E0-659B-2F0F-31EC-4D59AD357C1C}"/>
          </ac:spMkLst>
        </pc:spChg>
        <pc:picChg chg="add mod">
          <ac:chgData name="Scott Forrest" userId="95fbf796-a2c8-4799-ab79-0e94d63402e7" providerId="ADAL" clId="{5CC7CD71-D9DB-40BF-B6AF-0002D494E9DD}" dt="2025-04-15T03:30:19.710" v="2262" actId="1076"/>
          <ac:picMkLst>
            <pc:docMk/>
            <pc:sldMk cId="957641504" sldId="282"/>
            <ac:picMk id="7" creationId="{48B380A4-A5BD-A1C1-7828-ADD12CF0A93A}"/>
          </ac:picMkLst>
        </pc:picChg>
      </pc:sldChg>
      <pc:sldChg chg="addSp add mod ord">
        <pc:chgData name="Scott Forrest" userId="95fbf796-a2c8-4799-ab79-0e94d63402e7" providerId="ADAL" clId="{5CC7CD71-D9DB-40BF-B6AF-0002D494E9DD}" dt="2025-04-15T03:39:52.364" v="2573"/>
        <pc:sldMkLst>
          <pc:docMk/>
          <pc:sldMk cId="2480356457" sldId="283"/>
        </pc:sldMkLst>
        <pc:picChg chg="add">
          <ac:chgData name="Scott Forrest" userId="95fbf796-a2c8-4799-ab79-0e94d63402e7" providerId="ADAL" clId="{5CC7CD71-D9DB-40BF-B6AF-0002D494E9DD}" dt="2025-04-15T03:36:36.585" v="2542" actId="22"/>
          <ac:picMkLst>
            <pc:docMk/>
            <pc:sldMk cId="2480356457" sldId="283"/>
            <ac:picMk id="8" creationId="{696B4D2C-084D-6BB0-CAD5-604AEC747BDD}"/>
          </ac:picMkLst>
        </pc:picChg>
      </pc:sldChg>
      <pc:sldChg chg="addSp delSp modSp add del mod">
        <pc:chgData name="Scott Forrest" userId="95fbf796-a2c8-4799-ab79-0e94d63402e7" providerId="ADAL" clId="{5CC7CD71-D9DB-40BF-B6AF-0002D494E9DD}" dt="2025-04-15T04:21:17.968" v="2889" actId="47"/>
        <pc:sldMkLst>
          <pc:docMk/>
          <pc:sldMk cId="4168909003" sldId="284"/>
        </pc:sldMkLst>
        <pc:spChg chg="add mod">
          <ac:chgData name="Scott Forrest" userId="95fbf796-a2c8-4799-ab79-0e94d63402e7" providerId="ADAL" clId="{5CC7CD71-D9DB-40BF-B6AF-0002D494E9DD}" dt="2025-04-15T04:21:08.346" v="2888"/>
          <ac:spMkLst>
            <pc:docMk/>
            <pc:sldMk cId="4168909003" sldId="284"/>
            <ac:spMk id="3" creationId="{26CC95AD-5716-5C71-B628-BFDDD9372270}"/>
          </ac:spMkLst>
        </pc:spChg>
        <pc:spChg chg="del">
          <ac:chgData name="Scott Forrest" userId="95fbf796-a2c8-4799-ab79-0e94d63402e7" providerId="ADAL" clId="{5CC7CD71-D9DB-40BF-B6AF-0002D494E9DD}" dt="2025-04-15T04:21:00.490" v="2886" actId="478"/>
          <ac:spMkLst>
            <pc:docMk/>
            <pc:sldMk cId="4168909003" sldId="284"/>
            <ac:spMk id="8" creationId="{79463D18-4BB6-E664-2647-044F538652AC}"/>
          </ac:spMkLst>
        </pc:spChg>
        <pc:picChg chg="del">
          <ac:chgData name="Scott Forrest" userId="95fbf796-a2c8-4799-ab79-0e94d63402e7" providerId="ADAL" clId="{5CC7CD71-D9DB-40BF-B6AF-0002D494E9DD}" dt="2025-04-15T04:20:58.907" v="2885" actId="478"/>
          <ac:picMkLst>
            <pc:docMk/>
            <pc:sldMk cId="4168909003" sldId="284"/>
            <ac:picMk id="2050" creationId="{23E8A5A4-4C5A-FE08-2912-50F3AD300E88}"/>
          </ac:picMkLst>
        </pc:picChg>
      </pc:sldChg>
      <pc:sldChg chg="new del">
        <pc:chgData name="Scott Forrest" userId="95fbf796-a2c8-4799-ab79-0e94d63402e7" providerId="ADAL" clId="{5CC7CD71-D9DB-40BF-B6AF-0002D494E9DD}" dt="2025-04-15T04:41:34.289" v="3095" actId="47"/>
        <pc:sldMkLst>
          <pc:docMk/>
          <pc:sldMk cId="2108906775" sldId="285"/>
        </pc:sldMkLst>
      </pc:sldChg>
      <pc:sldMasterChg chg="addSp modSp mod modSldLayout">
        <pc:chgData name="Scott Forrest" userId="95fbf796-a2c8-4799-ab79-0e94d63402e7" providerId="ADAL" clId="{5CC7CD71-D9DB-40BF-B6AF-0002D494E9DD}" dt="2025-04-15T01:56:12.252" v="545" actId="20577"/>
        <pc:sldMasterMkLst>
          <pc:docMk/>
          <pc:sldMasterMk cId="1042190689" sldId="2147483648"/>
        </pc:sldMasterMkLst>
        <pc:spChg chg="mod">
          <ac:chgData name="Scott Forrest" userId="95fbf796-a2c8-4799-ab79-0e94d63402e7" providerId="ADAL" clId="{5CC7CD71-D9DB-40BF-B6AF-0002D494E9DD}" dt="2025-04-15T01:46:49.245" v="83" actId="20577"/>
          <ac:spMkLst>
            <pc:docMk/>
            <pc:sldMasterMk cId="1042190689" sldId="2147483648"/>
            <ac:spMk id="5" creationId="{F48C3413-A4B2-40B3-9609-642E9344E7BB}"/>
          </ac:spMkLst>
        </pc:spChg>
        <pc:picChg chg="add mod">
          <ac:chgData name="Scott Forrest" userId="95fbf796-a2c8-4799-ab79-0e94d63402e7" providerId="ADAL" clId="{5CC7CD71-D9DB-40BF-B6AF-0002D494E9DD}" dt="2025-04-15T01:47:17.157" v="87" actId="732"/>
          <ac:picMkLst>
            <pc:docMk/>
            <pc:sldMasterMk cId="1042190689" sldId="2147483648"/>
            <ac:picMk id="7" creationId="{F9CFDA5C-D463-8B3B-0A4F-A5E42D4726F9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8" creationId="{DFC26880-97CA-A954-8C4F-B2AD9D2ACDC2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9" creationId="{C660DAC7-F21A-71AA-E499-3F20D59C466C}"/>
          </ac:picMkLst>
        </pc:picChg>
        <pc:picChg chg="add mod">
          <ac:chgData name="Scott Forrest" userId="95fbf796-a2c8-4799-ab79-0e94d63402e7" providerId="ADAL" clId="{5CC7CD71-D9DB-40BF-B6AF-0002D494E9DD}" dt="2025-04-15T01:47:01.152" v="85" actId="1076"/>
          <ac:picMkLst>
            <pc:docMk/>
            <pc:sldMasterMk cId="1042190689" sldId="2147483648"/>
            <ac:picMk id="10" creationId="{1936D975-2476-6229-27C9-C2BE2B71AFD1}"/>
          </ac:picMkLst>
        </pc:picChg>
        <pc:sldLayoutChg chg="modSp mod">
          <pc:chgData name="Scott Forrest" userId="95fbf796-a2c8-4799-ab79-0e94d63402e7" providerId="ADAL" clId="{5CC7CD71-D9DB-40BF-B6AF-0002D494E9DD}" dt="2025-04-15T01:56:12.252" v="545" actId="20577"/>
          <pc:sldLayoutMkLst>
            <pc:docMk/>
            <pc:sldMasterMk cId="1042190689" sldId="2147483648"/>
            <pc:sldLayoutMk cId="2429308669" sldId="2147483650"/>
          </pc:sldLayoutMkLst>
          <pc:spChg chg="mod">
            <ac:chgData name="Scott Forrest" userId="95fbf796-a2c8-4799-ab79-0e94d63402e7" providerId="ADAL" clId="{5CC7CD71-D9DB-40BF-B6AF-0002D494E9DD}" dt="2025-04-15T01:56:12.252" v="545" actId="20577"/>
            <ac:spMkLst>
              <pc:docMk/>
              <pc:sldMasterMk cId="1042190689" sldId="2147483648"/>
              <pc:sldLayoutMk cId="2429308669" sldId="2147483650"/>
              <ac:spMk id="5" creationId="{368F8E30-384E-4CB2-5164-D90B4B46D37C}"/>
            </ac:spMkLst>
          </pc:spChg>
        </pc:sldLayoutChg>
        <pc:sldLayoutChg chg="modSp mod">
          <pc:chgData name="Scott Forrest" userId="95fbf796-a2c8-4799-ab79-0e94d63402e7" providerId="ADAL" clId="{5CC7CD71-D9DB-40BF-B6AF-0002D494E9DD}" dt="2025-04-15T01:53:10.494" v="499" actId="20577"/>
          <pc:sldLayoutMkLst>
            <pc:docMk/>
            <pc:sldMasterMk cId="1042190689" sldId="2147483648"/>
            <pc:sldLayoutMk cId="844292820" sldId="2147483653"/>
          </pc:sldLayoutMkLst>
          <pc:spChg chg="mod">
            <ac:chgData name="Scott Forrest" userId="95fbf796-a2c8-4799-ab79-0e94d63402e7" providerId="ADAL" clId="{5CC7CD71-D9DB-40BF-B6AF-0002D494E9DD}" dt="2025-04-15T01:53:10.494" v="499" actId="20577"/>
            <ac:spMkLst>
              <pc:docMk/>
              <pc:sldMasterMk cId="1042190689" sldId="2147483648"/>
              <pc:sldLayoutMk cId="844292820" sldId="2147483653"/>
              <ac:spMk id="8" creationId="{B24C427F-B571-D2DC-44D3-0725E18F78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2DA2B-0F63-45D7-BFFA-D67E0D3F4BAD}" type="datetimeFigureOut">
              <a:rPr lang="en-AU" smtClean="0"/>
              <a:t>16/04/2025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D699-5E08-44D1-9B23-94BB26E2EB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4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is abiotic conditions (fundamental niche); B is biotic interactions A+B = realised niche; movement added in = the occupied niche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9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Key consideration here includes: how relevant are they for defining a species’ niche? What’s available? At what resolution?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543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Calibration = model correctly predict conditional probability of presence </a:t>
            </a:r>
          </a:p>
          <a:p>
            <a:r>
              <a:rPr lang="en-AU" dirty="0"/>
              <a:t>Discrimination = model can discriminate between occupied and unoccupied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26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Common reasons to want to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1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Where are the suitable habitats for koalas – where will they be in the future – how do we protect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6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Down a scale of don’t need to be that accurate to need to be really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27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16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Selecting a study domain – often should be determined by biology. But can instead be pragmatic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73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80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4122-2D1A-222A-7CFB-AF9C491F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DC59-BF70-8846-221C-EAB4D508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439D3-A83C-11D9-A5F0-F7AFCCD8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D3C4-23C8-A42B-A818-F1F73009C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7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85D4-419F-4D9C-43E6-348E019B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A1F685-F0A8-6185-FC2F-57C92EF2E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C6630-66AC-49DC-B283-2EDA7F2CD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31E6A-987C-353A-F018-671FB5E2D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2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30C-79E5-9160-86EF-073845CA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B02D-C034-43BA-EC41-32225F0AB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006F-C8FC-A36D-E78C-0805C63D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39-9798-4FA0-9721-5555DFD73124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1D1A-917B-399E-FA8C-231937DA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C4DE-2879-5803-8E85-3BB6964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6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1191-707B-CC7C-93A5-368A28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13831-2A72-FAFE-73C2-D39E9F9F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B0-15B8-3DA0-4D39-D95535C5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9E6-D43C-421E-B68E-C07B60AD5229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5DA0-1005-4C4A-5608-5F4078AD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BBE0-FDB0-CE29-493B-6C56F4E6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4A03-F4D4-4EAD-3C6E-2AC95F079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F5B9-8D68-6D07-CE2D-B9AE204B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7608-63C2-B990-C724-606506F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52-EA7A-4DCC-81C9-0EB315335E0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163C-2B2C-61B9-BEB1-E33927D5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6EB9-45F7-E4CF-7572-777C28EB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1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95F-130D-2BA1-4711-147A793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4522-A42F-AFBF-28CE-C9C840DA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59DC-3F7E-8A8F-EA91-57CD78CE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8E30-384E-4CB2-5164-D90B4B46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9B5D-3277-5E92-86A9-04B5142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2CA-9797-A369-2E57-969B0889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5463-8DA2-3500-FABE-5B0B1200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92F-4DDC-0129-F573-ECFC48EE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DB4D-B77D-44E6-91E8-7FB39BE104D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66E8-EAC1-DE44-4010-9459B0E7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DB05-CBCB-98D0-BBD0-20285938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4C7E-97F9-5A38-D23E-B7A2EDE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6548-60BC-F9ED-B2C0-9413ECF3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18682-B62F-661C-53CF-BDCF775F1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2E6-0146-FFE1-5ABF-7AA1CA9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04D7-6202-495A-9E4D-9F820EB888AC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31DD-0408-B976-C153-BF0FA0C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33A6-81EB-8C7F-B4DB-49874A0E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5782-4DD7-1D09-D92F-116701F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987A-7F21-F459-CE5C-DC2E9A45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DD319-C549-9076-B181-CE894E3CC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16A-D434-585C-8FE3-AE376AF48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CAD3-CBF2-C9D9-054E-274A6BE0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7AC8-C9FB-F51F-D99C-D144D29D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FA7C-1B1A-479A-8DF6-A9F698F91127}" type="datetime1">
              <a:rPr lang="en-AU" smtClean="0"/>
              <a:t>16/04/2025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C427F-B571-D2DC-44D3-0725E18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A5A2-25F4-C2F7-ACF1-BE9148BB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29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9082-866F-BE60-C169-D80D38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79998-4E95-9584-D852-5CC68D00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9B5C-E15E-4D74-B620-A439CFA2691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1166-4DCB-5D16-5AD8-6AFDF203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34A6E-43FC-569F-8EB1-EBDFC4A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7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FC308-0D39-F2E6-24F7-4920A12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EB6-0CB1-41D3-90BD-A3D32D404478}" type="datetime1">
              <a:rPr lang="en-AU" smtClean="0"/>
              <a:t>16/04/2025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9451F-6F12-548C-64A1-DDB0F1EF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9BC0-1373-AD8B-3AAD-6309C00A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4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B04E-4A61-CA2B-1A02-C8FF72E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1683-B281-179A-B618-8979024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8898-4490-E348-F583-9FC6A4B0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5A08-319D-7CB8-349B-C2F7B1D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ABFF-2556-44CB-BEC2-56DF960F22E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C6BE-E904-26BE-2771-4D410B8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A9F4-4DFF-0414-0040-276C67F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91C-C1DD-AE9F-6C35-16AF29B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0A90-1CA0-C790-1E97-D885CC07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50FB-D9F2-9C30-7F2C-A9D454DF7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8164-28E1-288B-F997-CB7D65D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EB3-2D6B-4ACF-A842-1CBDE7ADB4D0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7B36-F12B-2C05-5251-820B2D2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911B-6079-2028-F98D-F0CA02F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8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1353-8A78-A588-9628-E5D8576E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AC75-AFA8-18DF-B95D-323DF1E4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7AC4-8935-20D9-9B86-05FED3FC0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E54F-F934-47E3-96AD-8B3E9B453A16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3413-A4B2-40B3-9609-642E9344E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96B1-A27F-66D9-EB09-D5368FCB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QUT Logo PNG Transparent &amp; SVG Vector - Freebie Supply">
            <a:extLst>
              <a:ext uri="{FF2B5EF4-FFF2-40B4-BE49-F238E27FC236}">
                <a16:creationId xmlns:a16="http://schemas.microsoft.com/office/drawing/2014/main" id="{F9CFDA5C-D463-8B3B-0A4F-A5E42D4726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0" r="73349" b="37418"/>
          <a:stretch/>
        </p:blipFill>
        <p:spPr bwMode="auto">
          <a:xfrm>
            <a:off x="0" y="6222999"/>
            <a:ext cx="671513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DFC26880-97CA-A954-8C4F-B2AD9D2ACD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85303"/>
          <a:stretch/>
        </p:blipFill>
        <p:spPr bwMode="auto">
          <a:xfrm>
            <a:off x="0" y="0"/>
            <a:ext cx="12192000" cy="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60DAC7-F21A-71AA-E499-3F20D59C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18" y="6247346"/>
            <a:ext cx="572890" cy="57289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T Centre for Data Science (@QUTDataScience) / Twitter">
            <a:extLst>
              <a:ext uri="{FF2B5EF4-FFF2-40B4-BE49-F238E27FC236}">
                <a16:creationId xmlns:a16="http://schemas.microsoft.com/office/drawing/2014/main" id="{1936D975-2476-6229-27C9-C2BE2B71A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7" y="6222999"/>
            <a:ext cx="603946" cy="6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tch105/ICCB_koala_sd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ar6/wg1/downloads/report/IPCC_AR6_WGI_SPM_final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27A-7DF1-2C46-CFA4-FF7F08F33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232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dirty="0"/>
              <a:t>Modelling the SEQ koala distribution under current and future climate scenarios </a:t>
            </a:r>
          </a:p>
        </p:txBody>
      </p:sp>
      <p:pic>
        <p:nvPicPr>
          <p:cNvPr id="1029" name="Picture 5" descr="Koala - Aussie Ark | Conservation Program">
            <a:extLst>
              <a:ext uri="{FF2B5EF4-FFF2-40B4-BE49-F238E27FC236}">
                <a16:creationId xmlns:a16="http://schemas.microsoft.com/office/drawing/2014/main" id="{B5F1D5EA-0EC0-C60A-D56A-C11FE905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7831515" y="3514833"/>
            <a:ext cx="3204818" cy="2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68D6F366-5DB5-9281-4791-8BFED037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9838514" y="4039710"/>
            <a:ext cx="363381" cy="3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7A62E827-A2BA-31B1-023D-B7A1BAB0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8661551" y="4438259"/>
            <a:ext cx="387236" cy="3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EA88FE-3AC6-0632-0502-BC2E4AA67CFB}"/>
              </a:ext>
            </a:extLst>
          </p:cNvPr>
          <p:cNvSpPr/>
          <p:nvPr/>
        </p:nvSpPr>
        <p:spPr>
          <a:xfrm rot="21173924">
            <a:off x="9029253" y="30710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F01E0B-9B22-5AC8-C115-AEDF03BFCC7B}"/>
              </a:ext>
            </a:extLst>
          </p:cNvPr>
          <p:cNvSpPr/>
          <p:nvPr/>
        </p:nvSpPr>
        <p:spPr>
          <a:xfrm rot="21173924">
            <a:off x="9385862" y="2993000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118906-FA1F-265B-AE6F-CE4F0311FCFA}"/>
              </a:ext>
            </a:extLst>
          </p:cNvPr>
          <p:cNvSpPr/>
          <p:nvPr/>
        </p:nvSpPr>
        <p:spPr>
          <a:xfrm rot="21173924">
            <a:off x="9741586" y="30277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7" name="Picture 13" descr="57,400+ Sun Clipart Stock Illustrations, Royalty-Free Vector Graphics &amp; Clip  Art - iStock | Summer sun clipart">
            <a:extLst>
              <a:ext uri="{FF2B5EF4-FFF2-40B4-BE49-F238E27FC236}">
                <a16:creationId xmlns:a16="http://schemas.microsoft.com/office/drawing/2014/main" id="{F2E17BE7-8AB9-98C1-27AD-FB4D4303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7399" r="9617" b="6153"/>
          <a:stretch/>
        </p:blipFill>
        <p:spPr bwMode="auto">
          <a:xfrm>
            <a:off x="0" y="323850"/>
            <a:ext cx="17240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80EAA-E601-E234-3D88-755CD2D836A4}"/>
              </a:ext>
            </a:extLst>
          </p:cNvPr>
          <p:cNvSpPr txBox="1"/>
          <p:nvPr/>
        </p:nvSpPr>
        <p:spPr>
          <a:xfrm>
            <a:off x="179945" y="5216812"/>
            <a:ext cx="5835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Hello! Tell us a bit about yourselves</a:t>
            </a:r>
          </a:p>
          <a:p>
            <a:r>
              <a:rPr lang="en-AU" sz="2400" dirty="0"/>
              <a:t>Mentimeter: </a:t>
            </a:r>
            <a:r>
              <a:rPr lang="en-AU" sz="2400" b="1" dirty="0"/>
              <a:t>6816 7308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F3CE-FB76-596E-54AF-E760ECCDE497}"/>
              </a:ext>
            </a:extLst>
          </p:cNvPr>
          <p:cNvSpPr txBox="1"/>
          <p:nvPr/>
        </p:nvSpPr>
        <p:spPr>
          <a:xfrm>
            <a:off x="3540403" y="3616945"/>
            <a:ext cx="49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Charlotte Patterson, QUT</a:t>
            </a:r>
          </a:p>
          <a:p>
            <a:pPr algn="ctr"/>
            <a:r>
              <a:rPr lang="en-AU" dirty="0"/>
              <a:t>Scott Forrest, QUT, CSIRO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7BDB3D-EB94-8E51-D39A-047F2B5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093-B941-4D33-A520-90F924C7D12F}" type="datetime1">
              <a:rPr lang="en-AU" smtClean="0"/>
              <a:t>16/04/2025</a:t>
            </a:fld>
            <a:endParaRPr lang="en-AU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EB8E21E-BB2E-48CD-204D-41260EBC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0D9C06-8470-9815-41C2-FE025C9B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</a:t>
            </a:fld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58282-ECEA-61C5-8AC1-08A06151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7" y="3624089"/>
            <a:ext cx="1697282" cy="169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4384B-0AB0-ADF4-C9AB-1F922AD9F4D6}"/>
              </a:ext>
            </a:extLst>
          </p:cNvPr>
          <p:cNvSpPr txBox="1"/>
          <p:nvPr/>
        </p:nvSpPr>
        <p:spPr>
          <a:xfrm>
            <a:off x="7059441" y="4437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hlinkClick r:id="rId6"/>
              </a:rPr>
              <a:t>https://github.com/patch105/ICCB_koala_sdm</a:t>
            </a:r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97DEA-77F3-67BA-FDFF-36D4795D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4" y="355975"/>
            <a:ext cx="657890" cy="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8427F1-0F70-5406-8CC4-5CD2E5D5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47" y="2689059"/>
            <a:ext cx="3829050" cy="1990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BED8-1258-94B8-D0CA-33FA36C0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031BE-76DF-4EAC-D084-93A6180B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386D-58B5-48C2-4FAB-62ABC2D9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10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633D8-A874-FE7E-AF2E-7FD697417410}"/>
              </a:ext>
            </a:extLst>
          </p:cNvPr>
          <p:cNvSpPr txBox="1">
            <a:spLocks/>
          </p:cNvSpPr>
          <p:nvPr/>
        </p:nvSpPr>
        <p:spPr>
          <a:xfrm>
            <a:off x="847253" y="4284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SDM question: Where are species and why are they distributed as they are?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FE81F-ADFE-6746-BDC1-391D6C07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21" y="2050981"/>
            <a:ext cx="6154832" cy="40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61E81-F1E4-8ADE-A95C-0C69732D9CEC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A6EEB-FF6F-7FA5-293B-8A1801015B15}"/>
              </a:ext>
            </a:extLst>
          </p:cNvPr>
          <p:cNvSpPr txBox="1"/>
          <p:nvPr/>
        </p:nvSpPr>
        <p:spPr>
          <a:xfrm>
            <a:off x="1373109" y="4892669"/>
            <a:ext cx="359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Zurrell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5532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442-B69C-8A6B-62CA-049A394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 you think you want to make an SDM…?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68E5-378D-733E-970D-CA878DDC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FECF-D17E-8155-3AD1-F8221E62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393AC-412A-D5C7-E94C-6C70B61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11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9553BA-102F-013F-7B1F-CCEB0C65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Perhaps you want to:</a:t>
            </a:r>
          </a:p>
          <a:p>
            <a:r>
              <a:rPr lang="en-AU" dirty="0"/>
              <a:t>Predict the distribution of a threatened species (e.g., for surveys)</a:t>
            </a:r>
          </a:p>
          <a:p>
            <a:r>
              <a:rPr lang="en-AU" dirty="0"/>
              <a:t>Plan where to put a protected area</a:t>
            </a:r>
          </a:p>
          <a:p>
            <a:r>
              <a:rPr lang="en-AU" dirty="0"/>
              <a:t>Assess the risk of a new invasive species</a:t>
            </a:r>
          </a:p>
          <a:p>
            <a:r>
              <a:rPr lang="en-AU" dirty="0"/>
              <a:t>Understand better what drives the dynamics of a study species</a:t>
            </a:r>
          </a:p>
        </p:txBody>
      </p:sp>
    </p:spTree>
    <p:extLst>
      <p:ext uri="{BB962C8B-B14F-4D97-AF65-F5344CB8AC3E}">
        <p14:creationId xmlns:p14="http://schemas.microsoft.com/office/powerpoint/2010/main" val="8148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88EA-3C1F-4E08-90D0-17791AD9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988B-5A36-AE17-FE89-98A6131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D06F-00F0-6312-71EF-43B7576D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The word "koala" comes from the Dharug </a:t>
            </a:r>
            <a:r>
              <a:rPr lang="en-AU" i="1" dirty="0"/>
              <a:t>gula</a:t>
            </a:r>
            <a:r>
              <a:rPr lang="en-AU" dirty="0"/>
              <a:t>, meaning 'no water’</a:t>
            </a:r>
          </a:p>
          <a:p>
            <a:pPr lvl="1"/>
            <a:r>
              <a:rPr lang="en-AU" i="1" dirty="0"/>
              <a:t>Phaskolos =</a:t>
            </a:r>
            <a:r>
              <a:rPr lang="en-AU" dirty="0"/>
              <a:t> pouch, </a:t>
            </a:r>
            <a:r>
              <a:rPr lang="en-AU" i="1" dirty="0"/>
              <a:t>arktos =</a:t>
            </a:r>
            <a:r>
              <a:rPr lang="en-AU" dirty="0"/>
              <a:t> bear (Greek)</a:t>
            </a:r>
          </a:p>
          <a:p>
            <a:pPr lvl="1"/>
            <a:r>
              <a:rPr lang="en-AU" i="1" dirty="0"/>
              <a:t>Cinereus</a:t>
            </a:r>
            <a:r>
              <a:rPr lang="en-AU" dirty="0"/>
              <a:t> = ash coloured (Latin)</a:t>
            </a:r>
          </a:p>
          <a:p>
            <a:pPr lvl="1"/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41B9-57CB-762D-F361-890AC72B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C841-FEE5-7F0F-877D-66F2CB78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F2631-926D-B7F1-FF8B-9EE4CECF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12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9FF52-4194-17DE-02C8-7593F0366406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7486EA-1514-7C0C-5189-727C6444CF64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0A5DEAFF-BFF5-80ED-BC68-90CBAD778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7C69E6-00FA-C518-441D-3A478CD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7A7A-31CB-62FC-148C-EC2288C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E0FB-A6C4-A112-FEE4-E8C5662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D1C-8310-212B-DFEC-2E14894C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DFED-C80C-EC92-7C26-FED18AC5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31C0-B51A-580C-2E72-D6D9912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AC2D-8E42-E349-1BDE-C088FF5F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4D2C-084D-6BB0-CAD5-604AEC74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CFA9-8083-44F9-BF1A-3C53D026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053" cy="1325563"/>
          </a:xfrm>
        </p:spPr>
        <p:txBody>
          <a:bodyPr/>
          <a:lstStyle/>
          <a:p>
            <a:r>
              <a:rPr lang="en-AU" dirty="0"/>
              <a:t>Case Study: Protecting future koala habitat in South East Queensland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6D96-ED4F-9671-6E83-64C1D490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3DAA-26F0-540B-A725-96BB42B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ACD3-B3AA-83BE-C744-0A00FA96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14</a:t>
            </a:fld>
            <a:endParaRPr lang="en-AU"/>
          </a:p>
        </p:txBody>
      </p:sp>
      <p:pic>
        <p:nvPicPr>
          <p:cNvPr id="2050" name="Picture 2" descr="The state of Queensland, protected areas, and bioregions. | Download  Scientific Diagram">
            <a:extLst>
              <a:ext uri="{FF2B5EF4-FFF2-40B4-BE49-F238E27FC236}">
                <a16:creationId xmlns:a16="http://schemas.microsoft.com/office/drawing/2014/main" id="{59D1D4A2-7FEE-A547-2894-4EDB56ED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50" y="1634964"/>
            <a:ext cx="3388500" cy="45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6095C-6B40-4099-1FED-5D2222D6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30" y="1756366"/>
            <a:ext cx="4065880" cy="426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D0E69-76D5-7D40-508F-2CC015C39A3B}"/>
              </a:ext>
            </a:extLst>
          </p:cNvPr>
          <p:cNvSpPr txBox="1"/>
          <p:nvPr/>
        </p:nvSpPr>
        <p:spPr>
          <a:xfrm>
            <a:off x="9738511" y="6119336"/>
            <a:ext cx="245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South East Queensland Koala Conservation Strategy, Qld Govt.</a:t>
            </a:r>
          </a:p>
        </p:txBody>
      </p:sp>
      <p:pic>
        <p:nvPicPr>
          <p:cNvPr id="13" name="Picture 5" descr="Koala - Aussie Ark | Conservation Program">
            <a:extLst>
              <a:ext uri="{FF2B5EF4-FFF2-40B4-BE49-F238E27FC236}">
                <a16:creationId xmlns:a16="http://schemas.microsoft.com/office/drawing/2014/main" id="{59553B4E-0049-D9E6-34BD-2C3D6DC5F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-634793" y="2200451"/>
            <a:ext cx="3075584" cy="26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3A6D5EB3-FB05-2269-1C22-8843F18D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1380549" y="2636624"/>
            <a:ext cx="348728" cy="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F7654AEA-60B3-4023-9271-5ACC2B46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196430" y="3030621"/>
            <a:ext cx="371621" cy="3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0416D3-3DB3-500B-BBB6-FB7CE9D7DE1A}"/>
              </a:ext>
            </a:extLst>
          </p:cNvPr>
          <p:cNvSpPr/>
          <p:nvPr/>
        </p:nvSpPr>
        <p:spPr>
          <a:xfrm rot="21173924">
            <a:off x="568292" y="16855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EF7D8F-E0CF-7213-D921-4CFD72B51997}"/>
              </a:ext>
            </a:extLst>
          </p:cNvPr>
          <p:cNvSpPr/>
          <p:nvPr/>
        </p:nvSpPr>
        <p:spPr>
          <a:xfrm rot="21173924">
            <a:off x="924901" y="1607508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4DCA92-C95B-9BC4-103C-3F3CA308E23A}"/>
              </a:ext>
            </a:extLst>
          </p:cNvPr>
          <p:cNvSpPr/>
          <p:nvPr/>
        </p:nvSpPr>
        <p:spPr>
          <a:xfrm rot="21173924">
            <a:off x="1280625" y="16422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7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7E36-6B04-780B-5110-B56BA598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7528-E92B-AE50-F708-2EA699DB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CCBB-260A-3A5F-4A05-EABAC7D1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123A-DDF4-C97F-2926-17EFE90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15</a:t>
            </a:fld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B2B7AB-38E2-B97C-046A-7A1A4AE1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is the aim of my model? </a:t>
            </a:r>
          </a:p>
          <a:p>
            <a:r>
              <a:rPr lang="en-AU" dirty="0"/>
              <a:t>Explanation</a:t>
            </a:r>
          </a:p>
          <a:p>
            <a:r>
              <a:rPr lang="en-AU" dirty="0"/>
              <a:t>Mapping</a:t>
            </a:r>
          </a:p>
          <a:p>
            <a:r>
              <a:rPr lang="en-AU" dirty="0"/>
              <a:t>Transfer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101D6-BE88-0668-6076-B23B580EB344}"/>
              </a:ext>
            </a:extLst>
          </p:cNvPr>
          <p:cNvSpPr/>
          <p:nvPr/>
        </p:nvSpPr>
        <p:spPr>
          <a:xfrm>
            <a:off x="1122629" y="3367888"/>
            <a:ext cx="1339913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04E90-0FC5-D836-F826-469845DF2FBE}"/>
              </a:ext>
            </a:extLst>
          </p:cNvPr>
          <p:cNvSpPr txBox="1"/>
          <p:nvPr/>
        </p:nvSpPr>
        <p:spPr>
          <a:xfrm>
            <a:off x="5942092" y="5592188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Standards for distribution models in biodiversity assessments.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C08CC-F429-1FB1-2520-6491D8A6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6EBA8-B1B2-DD53-0907-0572EDB7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3E9-8FA6-1895-9BCD-124E4BDC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D559-70E7-066D-C6C5-F0D1EB99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46CA9-BEC0-C28C-4DC2-27DA353F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E884-E60B-CFC9-5458-AAECCE0A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16</a:t>
            </a:fld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C1BDF-9C9D-068D-B5D1-BB727A6E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2. What are my model outputs going to be used for?</a:t>
            </a:r>
          </a:p>
          <a:p>
            <a:r>
              <a:rPr lang="en-AU" dirty="0"/>
              <a:t>Testing hypotheses about a species’ ecology</a:t>
            </a:r>
          </a:p>
          <a:p>
            <a:r>
              <a:rPr lang="en-AU" dirty="0"/>
              <a:t>Spatial prioritisation for protection</a:t>
            </a:r>
          </a:p>
          <a:p>
            <a:r>
              <a:rPr lang="en-AU" dirty="0"/>
              <a:t>Choosing where to survey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D5218-EACB-1CAB-DA92-AE6ADBDD435E}"/>
              </a:ext>
            </a:extLst>
          </p:cNvPr>
          <p:cNvSpPr txBox="1"/>
          <p:nvPr/>
        </p:nvSpPr>
        <p:spPr>
          <a:xfrm>
            <a:off x="5896824" y="5345966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Is my species distribution model fit for purpose? Matching data and models to applications.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444A1-34E4-AE09-AD67-B5EFFC60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498E77-9365-6FB9-AA0D-7D05A2507418}"/>
              </a:ext>
            </a:extLst>
          </p:cNvPr>
          <p:cNvSpPr/>
          <p:nvPr/>
        </p:nvSpPr>
        <p:spPr>
          <a:xfrm>
            <a:off x="1122629" y="2860894"/>
            <a:ext cx="5504508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BEE5E-2471-4AD3-7807-F3F70A746405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Clearly defining your model’s purpose guides your workflow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50D17-1DFD-99B8-9881-41396668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156-2E75-552D-9CF5-22A7DD3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 for modelling a species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AB43-DF47-5B9B-A9FA-88938703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Presence-only </a:t>
            </a:r>
          </a:p>
          <a:p>
            <a:pPr lvl="1"/>
            <a:r>
              <a:rPr lang="en-AU" dirty="0"/>
              <a:t>Occurrence/incidental records</a:t>
            </a:r>
          </a:p>
          <a:p>
            <a:pPr lvl="1"/>
            <a:r>
              <a:rPr lang="en-AU" dirty="0"/>
              <a:t>Citizen science databases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Presence-absence </a:t>
            </a:r>
          </a:p>
          <a:p>
            <a:pPr lvl="1"/>
            <a:r>
              <a:rPr lang="en-AU" dirty="0"/>
              <a:t>Systematic surveys</a:t>
            </a:r>
          </a:p>
          <a:p>
            <a:pPr lvl="1"/>
            <a:r>
              <a:rPr lang="en-AU" dirty="0"/>
              <a:t>Atlases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1929-189E-1699-DB71-384B3C13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C1C-36A1-D0AF-D7DC-996B5DA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8F61-7B52-DF5A-BF7A-5602F450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DA767-6AA7-00CC-DC3B-ED0C392D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0750F-AE16-D1AD-D706-D3DA6C24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34" y="2494757"/>
            <a:ext cx="2562225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52ACA-F98B-403D-7D7F-F41AC242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092" y="3357041"/>
            <a:ext cx="1021919" cy="644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DDE47-BAE7-B898-14CD-19830C6E5F97}"/>
              </a:ext>
            </a:extLst>
          </p:cNvPr>
          <p:cNvSpPr txBox="1"/>
          <p:nvPr/>
        </p:nvSpPr>
        <p:spPr>
          <a:xfrm>
            <a:off x="514348" y="5142368"/>
            <a:ext cx="335148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Your data limit what’s possible with SDMs. Prioritise quality over quantity.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85840E-F7A6-9CDB-6ABA-96C7F809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3DC5-C091-B5D7-7BDF-1E132F8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region – South East Queensland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309A1-7837-BBB9-F013-B4EEB7A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282" y="1501775"/>
            <a:ext cx="509511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2749-E542-3E5C-AB14-A1C2847C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BF1F-CCC5-4BC9-A7FB-982590104520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153E4-780D-CD20-BF03-71EE9D0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89CE-85C5-D7FE-232F-C63D18FD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4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CCAC-2CB4-3308-9EFF-01B57849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data from the ALA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ABC3-B6D7-9F0C-9255-B862C1B5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7AF4-B6B0-36EF-5F75-BE861F33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97DB6-8140-83DB-CE2C-5B2773F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19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D428F-357B-9F1A-16CB-D2B25067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5131914"/>
            <a:ext cx="4106312" cy="590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9881E-7528-67FB-3821-F1382A0B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741" y="4157803"/>
            <a:ext cx="1596756" cy="18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48880-94D0-E02B-8797-DA828CD5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7" y="4277179"/>
            <a:ext cx="1662398" cy="800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41567-C59B-17F3-7C92-0A95C282BD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54" t="6231" r="13522" b="-3072"/>
          <a:stretch/>
        </p:blipFill>
        <p:spPr>
          <a:xfrm>
            <a:off x="2652498" y="1468010"/>
            <a:ext cx="4106311" cy="3346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14B05-3F44-D876-F219-8A6757AA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496" y="4675985"/>
            <a:ext cx="2767344" cy="1210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36CB34-B4B8-46B0-28E2-BC01F1419966}"/>
              </a:ext>
            </a:extLst>
          </p:cNvPr>
          <p:cNvSpPr txBox="1"/>
          <p:nvPr/>
        </p:nvSpPr>
        <p:spPr>
          <a:xfrm>
            <a:off x="8089743" y="5048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https://galah.ala.org.au/R/articles/quick_start_guide.html</a:t>
            </a:r>
          </a:p>
        </p:txBody>
      </p:sp>
    </p:spTree>
    <p:extLst>
      <p:ext uri="{BB962C8B-B14F-4D97-AF65-F5344CB8AC3E}">
        <p14:creationId xmlns:p14="http://schemas.microsoft.com/office/powerpoint/2010/main" val="218636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5680-2435-2AA8-E4CF-F95DB68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A28D-11BD-8C50-95D4-513079D8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0DCB-1E22-CBD6-F002-234561D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84D9-0224-9D57-0D21-B5C304B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21E8-9EC0-EFB6-2397-49BB08D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48B380A4-A5BD-A1C1-7828-ADD12CF0A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16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095E39-5313-D366-0A62-8DE205586E2D}"/>
              </a:ext>
            </a:extLst>
          </p:cNvPr>
          <p:cNvSpPr txBox="1">
            <a:spLocks/>
          </p:cNvSpPr>
          <p:nvPr/>
        </p:nvSpPr>
        <p:spPr>
          <a:xfrm>
            <a:off x="604520" y="4019550"/>
            <a:ext cx="10515600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Acknowledgement of Traditional Owners</a:t>
            </a:r>
            <a:endParaRPr lang="en-AU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8E7E0-659B-2F0F-31EC-4D59AD357C1C}"/>
              </a:ext>
            </a:extLst>
          </p:cNvPr>
          <p:cNvSpPr txBox="1">
            <a:spLocks/>
          </p:cNvSpPr>
          <p:nvPr/>
        </p:nvSpPr>
        <p:spPr>
          <a:xfrm>
            <a:off x="604520" y="5119688"/>
            <a:ext cx="10515600" cy="138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QUT – Turrbal and Yugara</a:t>
            </a:r>
          </a:p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Lands on which data were collected</a:t>
            </a:r>
          </a:p>
        </p:txBody>
      </p:sp>
    </p:spTree>
    <p:extLst>
      <p:ext uri="{BB962C8B-B14F-4D97-AF65-F5344CB8AC3E}">
        <p14:creationId xmlns:p14="http://schemas.microsoft.com/office/powerpoint/2010/main" val="95764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4D87-2790-22EE-9CF4-C29AA375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5B0-4863-AF09-34BA-380BD87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60B8-49F7-B80D-6924-41A7DD84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‘presence-only’ approaches rely on the selection of background or ‘pseudo-absence’ points</a:t>
            </a:r>
          </a:p>
          <a:p>
            <a:r>
              <a:rPr lang="en-AU" dirty="0"/>
              <a:t>These points are contrasted against environmental conditions where your species was found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F994-6FBC-537D-B6C7-975225B9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5FA-4DCE-6EB8-B5B3-24CA878C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FDF2-B3AA-9105-F99B-79629FCE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20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63896-6C1A-FC75-FC82-7A2E031B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A0070-3DB5-2FCC-DDF1-98EC63E179F5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ABEC4-5F94-E869-2A52-C3000755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469C-9115-FAA6-EA2D-1AC985C0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3EA9-4213-08F6-492C-5113F1FC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C68E-F069-E3E4-14F0-ACEEF47B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CE546-BCE9-22FD-FB56-DA67EAFA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EF62C-578F-057C-4B69-6035D69B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E722C-C11C-8218-F97C-8A989748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105EF-608B-FBC4-FD5A-C6A627E4298D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AB57B-F307-CB11-1802-D4D57A56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A511-31FD-5AC3-E0F4-0AB798BC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5C65-1136-8AB4-7DA3-2CCD01A0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712"/>
          </a:xfrm>
        </p:spPr>
        <p:txBody>
          <a:bodyPr/>
          <a:lstStyle/>
          <a:p>
            <a:r>
              <a:rPr lang="en-AU" dirty="0"/>
              <a:t>Raster data representing covariates that can be used to describe a species’ niche.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71DF-2461-2FB8-8E6C-6E09C4CC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59BD-F251-EDB8-DF34-9C1766B1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8F21-42E1-D057-15D4-3F330E61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22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05D4-5447-EB87-DFDB-DD00AA88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A26B9-B377-E385-459E-E4442C5A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55" y="2729337"/>
            <a:ext cx="3028950" cy="280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30B59-EA5B-522F-35EC-957EF977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78" y="2615037"/>
            <a:ext cx="3028950" cy="30289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503715-9AD5-22D1-0DAF-819CFB5711BC}"/>
              </a:ext>
            </a:extLst>
          </p:cNvPr>
          <p:cNvSpPr txBox="1">
            <a:spLocks/>
          </p:cNvSpPr>
          <p:nvPr/>
        </p:nvSpPr>
        <p:spPr>
          <a:xfrm>
            <a:off x="838200" y="3187275"/>
            <a:ext cx="4784002" cy="2552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Common examples are:</a:t>
            </a:r>
          </a:p>
          <a:p>
            <a:pPr lvl="1"/>
            <a:r>
              <a:rPr lang="en-AU" dirty="0"/>
              <a:t> ‘</a:t>
            </a:r>
            <a:r>
              <a:rPr lang="en-AU" dirty="0" err="1"/>
              <a:t>Bioclim</a:t>
            </a:r>
            <a:r>
              <a:rPr lang="en-AU" dirty="0"/>
              <a:t>’ variables related to temperature and precipitation</a:t>
            </a:r>
          </a:p>
          <a:p>
            <a:pPr lvl="1"/>
            <a:r>
              <a:rPr lang="en-AU" dirty="0"/>
              <a:t>Topographic variables like elevation</a:t>
            </a:r>
          </a:p>
          <a:p>
            <a:pPr lvl="1"/>
            <a:r>
              <a:rPr lang="en-AU" dirty="0"/>
              <a:t>Satellite-derived measures of vegetation</a:t>
            </a:r>
          </a:p>
        </p:txBody>
      </p:sp>
    </p:spTree>
    <p:extLst>
      <p:ext uri="{BB962C8B-B14F-4D97-AF65-F5344CB8AC3E}">
        <p14:creationId xmlns:p14="http://schemas.microsoft.com/office/powerpoint/2010/main" val="8811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9EA-A475-7A15-3934-30D0B59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2C00-C1ED-5786-8984-240EDAC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Found in open forest and woodland</a:t>
            </a:r>
          </a:p>
          <a:p>
            <a:r>
              <a:rPr lang="en-AU" dirty="0"/>
              <a:t>Dependent on specific feeding trees</a:t>
            </a:r>
          </a:p>
          <a:p>
            <a:pPr lvl="1"/>
            <a:r>
              <a:rPr lang="en-AU" dirty="0"/>
              <a:t>~ 30 species of </a:t>
            </a:r>
            <a:r>
              <a:rPr lang="en-AU" i="1" dirty="0"/>
              <a:t>Eucalyptus</a:t>
            </a:r>
          </a:p>
          <a:p>
            <a:r>
              <a:rPr lang="en-AU" dirty="0"/>
              <a:t>Sensitive to land-use change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DC43-AF6D-FA8E-83E2-F95A637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05FD-2126-CE4A-C5B8-716844E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FBB1-E5F4-BF39-FA39-CD9CDDF2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23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B02A15-59A8-9427-7B65-6AAF84E603C2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3BC68-7298-09EE-3C5C-1ECBC35F9D39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AC6C3ECC-A6A1-F234-38CB-4DAD977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FB18D-7463-F76B-B258-182080A2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6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011B-911A-229A-2735-7289E4E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covariate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2CCB-5FF2-C47C-E60C-5D7C11F5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Option 1. Expert consultation or selection based on species knowledge</a:t>
            </a:r>
          </a:p>
          <a:p>
            <a:pPr marL="0" indent="0">
              <a:buNone/>
            </a:pPr>
            <a:r>
              <a:rPr lang="en-AU" dirty="0"/>
              <a:t>Option 2. Correlation &amp; multicollinearity checks</a:t>
            </a:r>
          </a:p>
          <a:p>
            <a:pPr marL="0" indent="0">
              <a:buNone/>
            </a:pPr>
            <a:r>
              <a:rPr lang="en-AU" dirty="0"/>
              <a:t>Option 3. Model selection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7366-ADBA-59D6-3A98-6B5A1CD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5D9-5D8E-4456-8498-E75C1946C6EB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EDC2-9A08-21A1-6E5C-ABED573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3975-356C-2536-5DF8-2B49915E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22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A5FF-A6AE-3A77-1812-894501DC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BIOCLIM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5F54-2DEA-3C36-DF07-C07B174A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690688"/>
            <a:ext cx="6200775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800" b="1" dirty="0"/>
              <a:t>BIO1</a:t>
            </a:r>
            <a:r>
              <a:rPr lang="en-AU" sz="1800" dirty="0"/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BIO2</a:t>
            </a:r>
            <a:r>
              <a:rPr lang="en-AU" sz="1800" dirty="0"/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BIO3</a:t>
            </a:r>
            <a:r>
              <a:rPr lang="en-AU" sz="1800" dirty="0"/>
              <a:t> = Isothermality (BIO2/BIO7) (×100)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BIO4</a:t>
            </a:r>
            <a:r>
              <a:rPr lang="en-AU" sz="1800" dirty="0"/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BIO5</a:t>
            </a:r>
            <a:r>
              <a:rPr lang="en-AU" sz="1800" dirty="0"/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BIO6</a:t>
            </a:r>
            <a:r>
              <a:rPr lang="en-AU" sz="1800" dirty="0"/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BIO7 </a:t>
            </a:r>
            <a:r>
              <a:rPr lang="en-AU" sz="1800" dirty="0"/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BIO8 </a:t>
            </a:r>
            <a:r>
              <a:rPr lang="en-AU" sz="1800" dirty="0"/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BIO9</a:t>
            </a:r>
            <a:r>
              <a:rPr lang="en-AU" sz="1800" dirty="0"/>
              <a:t> = Mean Temperature of Driest Quarter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5800-958E-1FAF-071A-C675F63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074-D443-D0DD-621E-151C44B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4C5-F77F-5E64-7FA0-BE899DE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869F-E085-E92A-A430-0DD4694A7AD0}"/>
              </a:ext>
            </a:extLst>
          </p:cNvPr>
          <p:cNvSpPr txBox="1"/>
          <p:nvPr/>
        </p:nvSpPr>
        <p:spPr>
          <a:xfrm>
            <a:off x="6638925" y="1690688"/>
            <a:ext cx="555307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BIO10</a:t>
            </a:r>
            <a:r>
              <a:rPr lang="en-AU" dirty="0"/>
              <a:t> = Mean Temperature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BIO11</a:t>
            </a:r>
            <a:r>
              <a:rPr lang="en-AU" dirty="0"/>
              <a:t> = Mean Temperature of Coldest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BIO12</a:t>
            </a:r>
            <a:r>
              <a:rPr lang="en-AU" dirty="0"/>
              <a:t> = Annual Precipitation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BIO13</a:t>
            </a:r>
            <a:r>
              <a:rPr lang="en-AU" dirty="0"/>
              <a:t> = Precipitation of Wettest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BIO14 </a:t>
            </a:r>
            <a:r>
              <a:rPr lang="en-AU" dirty="0"/>
              <a:t>= Precipitation of Driest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BIO15 </a:t>
            </a:r>
            <a:r>
              <a:rPr lang="en-AU" dirty="0"/>
              <a:t>= Precipitation Seasonality (Coefficient of Variation)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BIO16 </a:t>
            </a:r>
            <a:r>
              <a:rPr lang="en-AU" dirty="0"/>
              <a:t>= Precipitation of Wettest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BIO17</a:t>
            </a:r>
            <a:r>
              <a:rPr lang="en-AU" dirty="0"/>
              <a:t> = Precipitation of Driest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BIO18</a:t>
            </a:r>
            <a:r>
              <a:rPr lang="en-AU" dirty="0"/>
              <a:t> = Precipitation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BIO19</a:t>
            </a:r>
            <a:r>
              <a:rPr lang="en-AU" dirty="0"/>
              <a:t> = Precipitation of Coldest Quarter</a:t>
            </a:r>
          </a:p>
        </p:txBody>
      </p:sp>
    </p:spTree>
    <p:extLst>
      <p:ext uri="{BB962C8B-B14F-4D97-AF65-F5344CB8AC3E}">
        <p14:creationId xmlns:p14="http://schemas.microsoft.com/office/powerpoint/2010/main" val="311636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2447-0DFB-44D8-5E98-BAA6B036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64224" cy="1325563"/>
          </a:xfrm>
        </p:spPr>
        <p:txBody>
          <a:bodyPr/>
          <a:lstStyle/>
          <a:p>
            <a:r>
              <a:rPr lang="en-AU" dirty="0"/>
              <a:t>Conceptualisation &amp; Data Preparation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8473-6F0F-6A45-EC11-09E9F8A5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A65E-F460-CF9E-E885-B068FF87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EBAE-DF9E-A5AA-DBF7-5A854168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F60D-DD21-64B0-2441-356F5612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34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75AF-BD15-3B5D-242F-9CF010C7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42FF-5914-A87B-43B7-E7D2ADB9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E9A97-5731-9209-CCC2-B0C68330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20B0-4E0A-6FB3-8CA4-F86785E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2D03-3051-8702-B865-D87AA86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ADE61-569E-C225-E291-399C5FEBB723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37F14-E3B9-C231-A312-5E0871D4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685B2-1BA0-0C10-6F3D-B826F511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774" y="2702864"/>
            <a:ext cx="6638452" cy="29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D6E6-D5B4-99BE-852A-3B24FF54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743D-B062-6A66-5943-3F6993AA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5513-2230-5FAA-0DE7-6AC3FCE2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F062-92F6-AE0F-AE61-21D90CE7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E4E-82A3-5337-3151-8F552E68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28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AB1A-4885-7BF6-5899-4FCC6C88E4C8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39A6-BF73-72CE-FC34-46BD2B1F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0E9F-BD34-6E7A-1961-4C511F78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848038"/>
            <a:ext cx="6848475" cy="3429548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ICCB_koala_sdm.Rproj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ICCB_Environmental_data.qmd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ICCB_Species_data.qmd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917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2AD2-9DEF-106A-6B5A-5213DCC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900-6A1F-5F9F-CFF6-87371038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differ in their flexibility and interpretability</a:t>
            </a:r>
          </a:p>
          <a:p>
            <a:endParaRPr lang="en-AU" dirty="0"/>
          </a:p>
          <a:p>
            <a:r>
              <a:rPr lang="en-AU" dirty="0"/>
              <a:t>Spectrum from correlative to data-driven</a:t>
            </a:r>
          </a:p>
          <a:p>
            <a:r>
              <a:rPr lang="en-AU" dirty="0"/>
              <a:t>Different strengths depending on model aim</a:t>
            </a:r>
          </a:p>
          <a:p>
            <a:endParaRPr lang="en-AU" dirty="0"/>
          </a:p>
          <a:p>
            <a:r>
              <a:rPr lang="en-AU" dirty="0"/>
              <a:t>Generalised Linear Model (GLM)</a:t>
            </a:r>
          </a:p>
          <a:p>
            <a:r>
              <a:rPr lang="en-AU" dirty="0"/>
              <a:t>Generalised Additive Model (GAM)</a:t>
            </a:r>
          </a:p>
          <a:p>
            <a:r>
              <a:rPr lang="en-AU" dirty="0"/>
              <a:t>Random Forest (RF)</a:t>
            </a:r>
          </a:p>
          <a:p>
            <a:r>
              <a:rPr lang="en-AU" dirty="0"/>
              <a:t>Maximum entropy modelling (Maxent)</a:t>
            </a:r>
          </a:p>
          <a:p>
            <a:r>
              <a:rPr lang="en-AU" dirty="0"/>
              <a:t>Deep learning approaches</a:t>
            </a:r>
          </a:p>
          <a:p>
            <a:pPr lvl="1"/>
            <a:r>
              <a:rPr lang="en-AU" dirty="0"/>
              <a:t>Convolutional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9152-50EA-1D9A-6421-3A922D9B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34E7-3764-9C78-1C50-0138995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644B-C52A-6754-2A0D-3C5CECE5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A9ED-1EC4-4124-F69A-2F8BE45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5449E-6794-A636-AA52-7456093B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6" y="2912071"/>
            <a:ext cx="3413690" cy="1473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9E5B0-2DC2-C959-BE39-82BF5A36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98" y="4548219"/>
            <a:ext cx="3361854" cy="14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C758-1F79-2CCB-72B2-FC746025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pic>
        <p:nvPicPr>
          <p:cNvPr id="5" name="Content Placeholder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6C23EC4-E8F3-96C9-586A-6DFA355D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0468" b="26481"/>
          <a:stretch/>
        </p:blipFill>
        <p:spPr>
          <a:xfrm>
            <a:off x="7708458" y="2183225"/>
            <a:ext cx="2760184" cy="2694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DCADF-2770-9359-A949-C05A1092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8" y="2280038"/>
            <a:ext cx="2597217" cy="25972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AD132-AB46-DED6-DFF3-BF93342C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126-3103-45E5-B43E-E79CFCADA13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37D3-725B-3084-41CB-3BD4B5C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27D5-A248-084A-957E-7EAD3CC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6C681-2672-8A2B-5EF8-BB27A2CD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67501" y="2280038"/>
            <a:ext cx="2694031" cy="2694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F97A-4259-9044-EC65-30BB999EC1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26133" flipH="1" flipV="1">
            <a:off x="3968432" y="3740119"/>
            <a:ext cx="1185209" cy="842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B294-6A85-4A51-B9E5-54A969FD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2095" flipH="1">
            <a:off x="6116818" y="3695907"/>
            <a:ext cx="1345739" cy="95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A4F26-9F54-8228-5CB5-167CB07C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29943" flipH="1">
            <a:off x="6263034" y="4025571"/>
            <a:ext cx="1238196" cy="88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47A12-F1E0-7DB9-EB07-EF2EA463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953610" flipH="1" flipV="1">
            <a:off x="3931818" y="3587511"/>
            <a:ext cx="1094516" cy="77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6FBA3-81CB-FD58-17CD-B263279C8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8" y="4524344"/>
            <a:ext cx="1586676" cy="1371342"/>
          </a:xfrm>
          <a:prstGeom prst="rect">
            <a:avLst/>
          </a:prstGeom>
        </p:spPr>
      </p:pic>
      <p:pic>
        <p:nvPicPr>
          <p:cNvPr id="16" name="Picture 15" descr="A snowy mountain with people on it&#10;&#10;AI-generated content may be incorrect.">
            <a:extLst>
              <a:ext uri="{FF2B5EF4-FFF2-40B4-BE49-F238E27FC236}">
                <a16:creationId xmlns:a16="http://schemas.microsoft.com/office/drawing/2014/main" id="{DD07D99A-97AC-32AC-7821-D2C5D597C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61" y="4587719"/>
            <a:ext cx="2057014" cy="13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E7BF-780E-2895-559E-F9272AF0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32DA-7A92-2DED-A554-6992C209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case study -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405A-57B2-65C4-AEE0-641E5390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BA65-D166-F157-23BF-CFD7F98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B724E-97BB-0756-C2B1-1D608B54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BC4D-A891-055F-7954-9922EAB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99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EBC-CED2-7178-221A-F24D5973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C655-86FF-3BA1-9E1E-E59A0DE3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B6B8-7486-F3EA-DB78-DA62AAB4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75FB-C234-8103-91D2-33D02E96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7F2-CBA7-0944-B3A5-1256CC54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640-3542-B3C7-FC9F-FA416102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BC72-B859-6E84-D8A0-4F027E98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2D9E-7B22-57E6-A048-C546197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0781-36EB-4815-86C4-A1E0EE0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32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E6952-A75D-F1FE-BC8B-EB4E2EA9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33153"/>
            <a:ext cx="10115550" cy="44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FC9D2-465B-840F-20AC-761F8495BB9D}"/>
              </a:ext>
            </a:extLst>
          </p:cNvPr>
          <p:cNvSpPr txBox="1"/>
          <p:nvPr/>
        </p:nvSpPr>
        <p:spPr>
          <a:xfrm>
            <a:off x="223837" y="5838825"/>
            <a:ext cx="1174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Global surface temperature change relative to 1850-1900. Projected global average surface temperature change in each of the five SSP scenarios. Source: </a:t>
            </a:r>
            <a:r>
              <a:rPr lang="en-AU" sz="1200" b="0" i="1" u="sng" dirty="0">
                <a:solidFill>
                  <a:srgbClr val="01B6ED"/>
                </a:solidFill>
                <a:effectLst/>
                <a:latin typeface="Open Sans" panose="020B0606030504020204" pitchFamily="34" charset="0"/>
                <a:hlinkClick r:id="rId3"/>
              </a:rPr>
              <a:t>IPCC</a:t>
            </a:r>
            <a:endParaRPr lang="en-A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47184-6AFE-7BE0-BC31-ECFBDEA7EBD7}"/>
              </a:ext>
            </a:extLst>
          </p:cNvPr>
          <p:cNvSpPr/>
          <p:nvPr/>
        </p:nvSpPr>
        <p:spPr>
          <a:xfrm>
            <a:off x="8886825" y="1931214"/>
            <a:ext cx="1133475" cy="3164661"/>
          </a:xfrm>
          <a:prstGeom prst="rect">
            <a:avLst/>
          </a:prstGeom>
          <a:solidFill>
            <a:srgbClr val="47D4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BAA1-369B-E96D-133B-B2EAFCF01A64}"/>
              </a:ext>
            </a:extLst>
          </p:cNvPr>
          <p:cNvSpPr/>
          <p:nvPr/>
        </p:nvSpPr>
        <p:spPr>
          <a:xfrm>
            <a:off x="7753350" y="1931213"/>
            <a:ext cx="1133475" cy="3164661"/>
          </a:xfrm>
          <a:prstGeom prst="rect">
            <a:avLst/>
          </a:prstGeom>
          <a:solidFill>
            <a:srgbClr val="F2AA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0C8ED-AD06-B600-3259-6C4D99C63844}"/>
              </a:ext>
            </a:extLst>
          </p:cNvPr>
          <p:cNvSpPr txBox="1"/>
          <p:nvPr/>
        </p:nvSpPr>
        <p:spPr>
          <a:xfrm>
            <a:off x="8986838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65970-0A59-5A75-1E21-429368D98F4D}"/>
              </a:ext>
            </a:extLst>
          </p:cNvPr>
          <p:cNvSpPr txBox="1"/>
          <p:nvPr/>
        </p:nvSpPr>
        <p:spPr>
          <a:xfrm>
            <a:off x="7824787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DDB2E-F630-61AC-4AF2-9F3ED9D3E579}"/>
              </a:ext>
            </a:extLst>
          </p:cNvPr>
          <p:cNvSpPr/>
          <p:nvPr/>
        </p:nvSpPr>
        <p:spPr>
          <a:xfrm>
            <a:off x="6619875" y="1931213"/>
            <a:ext cx="1133475" cy="31646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E0C74-D03F-94D7-D57C-EA268FCE743D}"/>
              </a:ext>
            </a:extLst>
          </p:cNvPr>
          <p:cNvSpPr txBox="1"/>
          <p:nvPr/>
        </p:nvSpPr>
        <p:spPr>
          <a:xfrm>
            <a:off x="6691312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05616-D086-6A33-AF2A-45BBA4DA3BB4}"/>
              </a:ext>
            </a:extLst>
          </p:cNvPr>
          <p:cNvSpPr/>
          <p:nvPr/>
        </p:nvSpPr>
        <p:spPr>
          <a:xfrm>
            <a:off x="4672013" y="1931213"/>
            <a:ext cx="1133475" cy="3164661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E4BA8-DDDA-5388-A083-D73A8620B57E}"/>
              </a:ext>
            </a:extLst>
          </p:cNvPr>
          <p:cNvSpPr txBox="1"/>
          <p:nvPr/>
        </p:nvSpPr>
        <p:spPr>
          <a:xfrm>
            <a:off x="4743450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38544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1D8-9D45-0B2C-55BA-55209515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3B03-D823-B549-3BE6-F9EC945A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into the unknown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C9B-6B08-924E-F7E8-D076B80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ED56-379C-0D98-8B6D-788BEB8F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8235-D8D3-212A-CF01-FB03D382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33</a:t>
            </a:fld>
            <a:endParaRPr lang="en-AU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31C6140-31C0-75B9-0317-C99F2513D963}"/>
              </a:ext>
            </a:extLst>
          </p:cNvPr>
          <p:cNvSpPr/>
          <p:nvPr/>
        </p:nvSpPr>
        <p:spPr>
          <a:xfrm rot="20719564">
            <a:off x="1289348" y="3226383"/>
            <a:ext cx="1713186" cy="1361634"/>
          </a:xfrm>
          <a:prstGeom prst="arc">
            <a:avLst>
              <a:gd name="adj1" fmla="val 17445064"/>
              <a:gd name="adj2" fmla="val 20171626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2F1839-DDD0-E586-3DFC-213D98DE8AFC}"/>
              </a:ext>
            </a:extLst>
          </p:cNvPr>
          <p:cNvCxnSpPr>
            <a:cxnSpLocks/>
          </p:cNvCxnSpPr>
          <p:nvPr/>
        </p:nvCxnSpPr>
        <p:spPr>
          <a:xfrm>
            <a:off x="1640750" y="2597123"/>
            <a:ext cx="0" cy="12936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8B6FA-FCB5-BDCE-F51F-C38F46F4E91D}"/>
              </a:ext>
            </a:extLst>
          </p:cNvPr>
          <p:cNvCxnSpPr>
            <a:cxnSpLocks/>
          </p:cNvCxnSpPr>
          <p:nvPr/>
        </p:nvCxnSpPr>
        <p:spPr>
          <a:xfrm flipH="1">
            <a:off x="1640750" y="3890727"/>
            <a:ext cx="1306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BF8F2772-2D43-E683-AF80-8AA50D23DDB0}"/>
              </a:ext>
            </a:extLst>
          </p:cNvPr>
          <p:cNvSpPr/>
          <p:nvPr/>
        </p:nvSpPr>
        <p:spPr>
          <a:xfrm rot="15894621">
            <a:off x="1467631" y="3381449"/>
            <a:ext cx="1713186" cy="1361634"/>
          </a:xfrm>
          <a:prstGeom prst="arc">
            <a:avLst>
              <a:gd name="adj1" fmla="val 17445064"/>
              <a:gd name="adj2" fmla="val 2141058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2AE1E3-B449-FCDC-880E-BF2F5D42057E}"/>
              </a:ext>
            </a:extLst>
          </p:cNvPr>
          <p:cNvCxnSpPr>
            <a:cxnSpLocks/>
          </p:cNvCxnSpPr>
          <p:nvPr/>
        </p:nvCxnSpPr>
        <p:spPr>
          <a:xfrm flipV="1">
            <a:off x="2205115" y="2847704"/>
            <a:ext cx="546765" cy="34876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BD46D83-BBB2-96D3-7EE4-CAE7821D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35" y="1690688"/>
            <a:ext cx="5315130" cy="385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27735-D343-196B-932D-252620D528D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Velazco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294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677-6ED2-C965-3BF8-DC20BED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2DAF-CE86-F77D-CCA5-BF09E4F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Cross-validation (CV)</a:t>
            </a:r>
          </a:p>
          <a:p>
            <a:pPr lvl="1"/>
            <a:r>
              <a:rPr lang="en-AU" dirty="0"/>
              <a:t>Hold out a subset of the data to test the model’s predictions against</a:t>
            </a:r>
          </a:p>
          <a:p>
            <a:pPr lvl="1"/>
            <a:r>
              <a:rPr lang="en-AU" dirty="0"/>
              <a:t>Spatial block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295D-A9C1-411E-78B2-881217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EED8-2E36-7772-953F-93ADD1FD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C4A-DECE-212C-0D65-B6FEDDB8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34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2ED98-7A5C-ABDE-7222-91555652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5B6B9-64CD-379B-2481-629E11B1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52" y="3209974"/>
            <a:ext cx="6628646" cy="2686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8A741-CBA3-BF1A-5177-FD4CBBF02B79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C76BE-4B72-3F89-FB4D-F42120927710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Truly independent presence-absence data is the gold standard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0385A-9947-E5C3-BA0B-5D282453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0BDC-0C04-A294-3F9E-38C4E952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C65E-F516-C41F-4741-21D1A1E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 –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09A6-84D8-6D01-C711-276B571DE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‘Threshold-dependent’ or ‘Threshold-independent’</a:t>
            </a:r>
          </a:p>
          <a:p>
            <a:r>
              <a:rPr lang="en-AU" dirty="0"/>
              <a:t>Calibration (e.g., Boyce Index)</a:t>
            </a:r>
          </a:p>
          <a:p>
            <a:r>
              <a:rPr lang="en-AU" dirty="0"/>
              <a:t>Discrimination (</a:t>
            </a:r>
            <a:r>
              <a:rPr lang="en-AU"/>
              <a:t>e.g., AUC ROC)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657C-4B90-CA08-E17E-B31E5343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32E33-762D-1732-E28D-1B951B8D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673B-8646-1756-5C59-45318790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35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9922D-2D26-4EBF-163C-CE246063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CF02B-A409-8C5D-8999-D29BCA1E41B4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68900-F6F1-5615-B1B3-D2CFAAA77E47}"/>
              </a:ext>
            </a:extLst>
          </p:cNvPr>
          <p:cNvSpPr txBox="1"/>
          <p:nvPr/>
        </p:nvSpPr>
        <p:spPr>
          <a:xfrm>
            <a:off x="514348" y="4725133"/>
            <a:ext cx="3067052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Multiple metrics can describe different aspects of model performance – some more or less relevant to your study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FDD72-0FDB-A131-DE7B-D3245A50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3" y="4697972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327A-C216-F68F-055E-2696CEE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CA68-2DD8-3082-79DF-DA6016D1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5AEC-737A-7F07-88B3-D3DD51F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4285-F132-43F6-8738-69453A3560FC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091-EB19-1587-DD66-DAF8D2C5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537-1C08-F688-2EAB-128E4FC1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36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CEF8-6F00-D4D4-D066-0BB5DFA98670}"/>
              </a:ext>
            </a:extLst>
          </p:cNvPr>
          <p:cNvSpPr txBox="1"/>
          <p:nvPr/>
        </p:nvSpPr>
        <p:spPr>
          <a:xfrm>
            <a:off x="6096000" y="5481827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90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7F0-CEB3-F66C-96ED-ABBD933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45D3-386D-B57E-BFD8-FF722359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4062-037E-ABB5-8A7A-662A2A6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A7DE-9AAD-4E1B-8D02-56A3C1A8892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9C1-9315-A66D-69CF-9E02AAE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8AB6-2ECA-33B1-CFD5-786CBD5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307CF-8F21-5A36-8470-E87614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B662-C951-A00A-23CE-FE790162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03CC5-20D7-0F6E-8044-3C5FBF71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</a:t>
            </a:fld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5FB7D-BEB9-52EB-DFA6-35295684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228075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975"/>
            <a:ext cx="10515600" cy="1281113"/>
          </a:xfrm>
        </p:spPr>
        <p:txBody>
          <a:bodyPr>
            <a:normAutofit/>
          </a:bodyPr>
          <a:lstStyle/>
          <a:p>
            <a:r>
              <a:rPr lang="en-AU" sz="3600" dirty="0"/>
              <a:t>Open-source geospatial tools for conservation under climate change - A Koala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7742-5251-FB1C-CFD7-4DCB5333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7D14-DC37-C0F9-DB1C-F7BC8E4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ABAD-7160-2B0C-980E-EE8E23C1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5</a:t>
            </a:fld>
            <a:endParaRPr lang="en-AU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0801"/>
              </p:ext>
            </p:extLst>
          </p:nvPr>
        </p:nvGraphicFramePr>
        <p:xfrm>
          <a:off x="538162" y="3529014"/>
          <a:ext cx="11115675" cy="23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527377">
                <a:tc>
                  <a:txBody>
                    <a:bodyPr/>
                    <a:lstStyle/>
                    <a:p>
                      <a:r>
                        <a:rPr lang="en-AU" dirty="0"/>
                        <a:t>Session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dirty="0"/>
                        <a:t>Intro to geospatial data and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Downscaled climate projections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Koala SDMs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Spatial conservation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Making maps with QGIS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sz="1400" dirty="0"/>
                        <a:t>Jason Flower, Mitch Rudge, Catherine Kim, EcoCommons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Charlotte Patterson, Scott Forrest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Brooke Williams, Caitie Kuemple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Emma Hain, Nyall Dawson, Jason Flower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4933949" y="3489324"/>
            <a:ext cx="2311401" cy="24130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4119-3186-C60A-7ED1-6BFB846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B9B5-8D56-7E22-DC7D-3588E8A9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will this workshop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7EC3-A3BD-296C-7F49-B0880517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Workshop outline</a:t>
            </a:r>
          </a:p>
          <a:p>
            <a:pPr lvl="1"/>
            <a:r>
              <a:rPr lang="en-AU" dirty="0"/>
              <a:t>Intro to SDMs</a:t>
            </a:r>
          </a:p>
          <a:p>
            <a:pPr lvl="1"/>
            <a:r>
              <a:rPr lang="en-AU" dirty="0"/>
              <a:t>How to access the data/environmental layers</a:t>
            </a:r>
          </a:p>
          <a:p>
            <a:pPr lvl="1"/>
            <a:r>
              <a:rPr lang="en-AU" dirty="0"/>
              <a:t>Climate projections</a:t>
            </a:r>
          </a:p>
          <a:p>
            <a:pPr lvl="1"/>
            <a:r>
              <a:rPr lang="en-AU" dirty="0"/>
              <a:t>(Some) Koala ecology </a:t>
            </a:r>
          </a:p>
          <a:p>
            <a:pPr lvl="1"/>
            <a:r>
              <a:rPr lang="en-AU" dirty="0"/>
              <a:t>Coded example (interspersed throughout)</a:t>
            </a:r>
          </a:p>
          <a:p>
            <a:pPr lvl="2"/>
            <a:r>
              <a:rPr lang="en-AU" dirty="0"/>
              <a:t>Downloading data (koala records/environmental layers)</a:t>
            </a:r>
          </a:p>
          <a:p>
            <a:pPr lvl="2"/>
            <a:r>
              <a:rPr lang="en-AU" dirty="0"/>
              <a:t>Environmental variable selection</a:t>
            </a:r>
          </a:p>
          <a:p>
            <a:pPr lvl="2"/>
            <a:r>
              <a:rPr lang="en-AU" dirty="0"/>
              <a:t>Background sampling</a:t>
            </a:r>
          </a:p>
          <a:p>
            <a:pPr lvl="2"/>
            <a:r>
              <a:rPr lang="en-AU" dirty="0"/>
              <a:t>Modelling</a:t>
            </a:r>
          </a:p>
          <a:p>
            <a:pPr lvl="2"/>
            <a:r>
              <a:rPr lang="en-AU" dirty="0"/>
              <a:t>Prediction</a:t>
            </a:r>
          </a:p>
          <a:p>
            <a:pPr lvl="2"/>
            <a:r>
              <a:rPr lang="en-AU" dirty="0"/>
              <a:t>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80B5-9483-FD5F-1580-0061BF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6ED2-BA27-44C0-956F-75B0CE6030F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9E93-5D6A-25CB-B657-88DDB24C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ABA1E-2C4A-EE81-DDB8-0AE03E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60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460D-30C3-6698-5507-C5B3EA6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C52-D523-8E5D-791D-C16FB87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hoping you’ll get out of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941-A03B-A00C-51E3-45C0C7F4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Overview of SDMs</a:t>
            </a:r>
          </a:p>
          <a:p>
            <a:pPr lvl="1"/>
            <a:r>
              <a:rPr lang="en-AU" dirty="0"/>
              <a:t>When they might be useful</a:t>
            </a:r>
          </a:p>
          <a:p>
            <a:r>
              <a:rPr lang="en-AU" dirty="0"/>
              <a:t>Some steps to prepare data and environmental layers</a:t>
            </a:r>
          </a:p>
          <a:p>
            <a:r>
              <a:rPr lang="en-AU" dirty="0"/>
              <a:t>Brief overview of methods, model fitting, prediction and validation </a:t>
            </a:r>
          </a:p>
          <a:p>
            <a:r>
              <a:rPr lang="en-AU" dirty="0"/>
              <a:t>Insight into some key considerations when developing models based on our experience and best-practice</a:t>
            </a:r>
          </a:p>
          <a:p>
            <a:r>
              <a:rPr lang="en-AU" dirty="0"/>
              <a:t>Resources to continue the journey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        Flag spots where careful thought is needed for your SDM application</a:t>
            </a:r>
          </a:p>
          <a:p>
            <a:pPr marL="0" indent="0">
              <a:buNone/>
            </a:pPr>
            <a:r>
              <a:rPr lang="en-AU" dirty="0"/>
              <a:t>         Highlight key messages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2F21-E322-8DCD-C83E-7FDAC13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5" y="5065565"/>
            <a:ext cx="429285" cy="4292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BC1-8501-4EAC-10ED-26AE40EE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9D0F-3388-4935-A4B6-5A453E6ED4F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9D63-371D-1D25-2E8A-9FC1079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0DFB6-74A4-15E7-5B14-8B5FF922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E3432-3A00-5F18-7577-A2AD60B6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1" y="5462451"/>
            <a:ext cx="746911" cy="7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6660A-6ECB-2C03-2F4B-F3F3E94D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5C0E-3B7B-CEE3-81B6-41841B2E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7A87-ECBE-744E-E5AE-4A5982C2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8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38D116-C14E-0A75-4016-6D68B692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9FF239-7731-BFE4-1879-BC05584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98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69B7-30DF-647B-C0D8-7C51500F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A4D-50FF-1253-1551-5BCB3784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496"/>
            <a:ext cx="10515600" cy="1325563"/>
          </a:xfrm>
        </p:spPr>
        <p:txBody>
          <a:bodyPr/>
          <a:lstStyle/>
          <a:p>
            <a:r>
              <a:rPr lang="en-AU" dirty="0"/>
              <a:t>The SDM question: Where are species and why are they distributed as they 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F1BB-BDB8-1E26-D07D-3A357E6C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8" y="1754059"/>
            <a:ext cx="12376087" cy="426668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Ecological Niche Models; Habitat Suitability Models; Climate Envelope Models</a:t>
            </a:r>
          </a:p>
          <a:p>
            <a:endParaRPr lang="en-AU" i="1" dirty="0"/>
          </a:p>
          <a:p>
            <a:pPr marL="0" indent="0">
              <a:buNone/>
            </a:pPr>
            <a:endParaRPr lang="en-AU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2EC7-FAE9-0998-56CA-51B8E475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7946-D840-4E95-856F-0C8C37803CB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6427-F555-D915-BBBA-FF3EEDEF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137-AB7F-0E03-8D01-9F4BD869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AE89A-723B-9B05-CC57-0F18ECF0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87" y="2424018"/>
            <a:ext cx="4758825" cy="3433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BDFD2-B823-78D5-CFB8-A5BD8E000B5C}"/>
              </a:ext>
            </a:extLst>
          </p:cNvPr>
          <p:cNvSpPr txBox="1"/>
          <p:nvPr/>
        </p:nvSpPr>
        <p:spPr>
          <a:xfrm>
            <a:off x="3422210" y="3748133"/>
            <a:ext cx="5359652" cy="950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08FE06-605D-DC49-2DCB-84D02E69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485900" cy="158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77C44-B234-4F6A-AB09-860581A8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92" y="3456159"/>
            <a:ext cx="2016008" cy="1610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B85BEB-64DA-B51D-DBD5-98ED7C3CF58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 </a:t>
            </a:r>
          </a:p>
        </p:txBody>
      </p:sp>
    </p:spTree>
    <p:extLst>
      <p:ext uri="{BB962C8B-B14F-4D97-AF65-F5344CB8AC3E}">
        <p14:creationId xmlns:p14="http://schemas.microsoft.com/office/powerpoint/2010/main" val="650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2053</Words>
  <Application>Microsoft Office PowerPoint</Application>
  <PresentationFormat>Widescreen</PresentationFormat>
  <Paragraphs>339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Abadi</vt:lpstr>
      <vt:lpstr>Aptos</vt:lpstr>
      <vt:lpstr>Aptos Display</vt:lpstr>
      <vt:lpstr>Arial</vt:lpstr>
      <vt:lpstr>Bierstadt</vt:lpstr>
      <vt:lpstr>Open Sans</vt:lpstr>
      <vt:lpstr>Office Theme</vt:lpstr>
      <vt:lpstr>Modelling the SEQ koala distribution under current and future climate scenarios </vt:lpstr>
      <vt:lpstr>PowerPoint Presentation</vt:lpstr>
      <vt:lpstr>Who are we?</vt:lpstr>
      <vt:lpstr>Who are you?</vt:lpstr>
      <vt:lpstr>Open-source geospatial tools for conservation under climate change - A Koala case study</vt:lpstr>
      <vt:lpstr>How will this workshop run?</vt:lpstr>
      <vt:lpstr>What are we hoping you’ll get out of it?</vt:lpstr>
      <vt:lpstr>Take home message</vt:lpstr>
      <vt:lpstr>The SDM question: Where are species and why are they distributed as they are? </vt:lpstr>
      <vt:lpstr>PowerPoint Presentation</vt:lpstr>
      <vt:lpstr>So you think you want to make an SDM…?</vt:lpstr>
      <vt:lpstr>Koala (Phascolarctos cinereus)</vt:lpstr>
      <vt:lpstr>PowerPoint Presentation</vt:lpstr>
      <vt:lpstr>Case Study: Protecting future koala habitat in South East Queensland</vt:lpstr>
      <vt:lpstr>Conceptualisation: Some questions to ask yourself </vt:lpstr>
      <vt:lpstr>Conceptualisation: Some questions to ask yourself </vt:lpstr>
      <vt:lpstr>Data  for modelling a species distribution</vt:lpstr>
      <vt:lpstr>Study region – South East Queensland</vt:lpstr>
      <vt:lpstr>Koala data from the ALA </vt:lpstr>
      <vt:lpstr>Background selection</vt:lpstr>
      <vt:lpstr>Background selection</vt:lpstr>
      <vt:lpstr>Environmental layers</vt:lpstr>
      <vt:lpstr>Koala (Phascolarctos cinereus)</vt:lpstr>
      <vt:lpstr>Environmental covariate selection</vt:lpstr>
      <vt:lpstr>BIOCLIM Layers</vt:lpstr>
      <vt:lpstr>Conceptualisation &amp; Data Preparation Resources </vt:lpstr>
      <vt:lpstr>Have a go: Data preparation</vt:lpstr>
      <vt:lpstr>Have a go: Data preparation</vt:lpstr>
      <vt:lpstr>Models and algorithms</vt:lpstr>
      <vt:lpstr>Koala case study - models</vt:lpstr>
      <vt:lpstr>Generating predictions</vt:lpstr>
      <vt:lpstr>Climate projections</vt:lpstr>
      <vt:lpstr>Predicting into the unknown</vt:lpstr>
      <vt:lpstr>Validating SDMs</vt:lpstr>
      <vt:lpstr>Validating SDMs – Evaluation metrics</vt:lpstr>
      <vt:lpstr>Take home message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Ruby Patterson</dc:creator>
  <cp:lastModifiedBy>Charlotte Ruby Patterson</cp:lastModifiedBy>
  <cp:revision>1</cp:revision>
  <dcterms:created xsi:type="dcterms:W3CDTF">2025-04-03T00:57:54Z</dcterms:created>
  <dcterms:modified xsi:type="dcterms:W3CDTF">2025-04-16T01:11:57Z</dcterms:modified>
</cp:coreProperties>
</file>